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2" r:id="rId1"/>
  </p:sldMasterIdLst>
  <p:notesMasterIdLst>
    <p:notesMasterId r:id="rId28"/>
  </p:notesMasterIdLst>
  <p:sldIdLst>
    <p:sldId id="256" r:id="rId2"/>
    <p:sldId id="260" r:id="rId3"/>
    <p:sldId id="258" r:id="rId4"/>
    <p:sldId id="259" r:id="rId5"/>
    <p:sldId id="266" r:id="rId6"/>
    <p:sldId id="275" r:id="rId7"/>
    <p:sldId id="268" r:id="rId8"/>
    <p:sldId id="271" r:id="rId9"/>
    <p:sldId id="343" r:id="rId10"/>
    <p:sldId id="276" r:id="rId11"/>
    <p:sldId id="297" r:id="rId12"/>
    <p:sldId id="272" r:id="rId13"/>
    <p:sldId id="282" r:id="rId14"/>
    <p:sldId id="267" r:id="rId15"/>
    <p:sldId id="277" r:id="rId16"/>
    <p:sldId id="262" r:id="rId17"/>
    <p:sldId id="344" r:id="rId18"/>
    <p:sldId id="346" r:id="rId19"/>
    <p:sldId id="264" r:id="rId20"/>
    <p:sldId id="347" r:id="rId21"/>
    <p:sldId id="265" r:id="rId22"/>
    <p:sldId id="273" r:id="rId23"/>
    <p:sldId id="274" r:id="rId24"/>
    <p:sldId id="310" r:id="rId25"/>
    <p:sldId id="348" r:id="rId26"/>
    <p:sldId id="320" r:id="rId27"/>
  </p:sldIdLst>
  <p:sldSz cx="9144000" cy="5143500" type="screen16x9"/>
  <p:notesSz cx="6858000" cy="9144000"/>
  <p:embeddedFontLst>
    <p:embeddedFont>
      <p:font typeface="Anaheim" panose="020B0604020202020204" charset="0"/>
      <p:regular r:id="rId29"/>
    </p:embeddedFont>
    <p:embeddedFont>
      <p:font typeface="Aref Ruqaa" panose="02000503000000000000" pitchFamily="2" charset="-78"/>
      <p:regular r:id="rId30"/>
      <p:bold r:id="rId31"/>
    </p:embeddedFont>
    <p:embeddedFont>
      <p:font typeface="Cambria Math" panose="02040503050406030204" pitchFamily="18" charset="0"/>
      <p:regular r:id="rId32"/>
    </p:embeddedFont>
    <p:embeddedFont>
      <p:font typeface="Nunito" pitchFamily="2" charset="0"/>
      <p:regular r:id="rId33"/>
      <p:bold r:id="rId34"/>
      <p:italic r:id="rId35"/>
      <p:boldItalic r:id="rId36"/>
    </p:embeddedFont>
    <p:embeddedFont>
      <p:font typeface="Poppins" panose="00000500000000000000" pitchFamily="2" charset="0"/>
      <p:regular r:id="rId37"/>
      <p:bold r:id="rId38"/>
      <p:italic r:id="rId39"/>
      <p:bold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B8BB30-84B7-4C33-962D-F383DC448179}">
  <a:tblStyle styleId="{6CB8BB30-84B7-4C33-962D-F383DC4481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82DAFE-ECE7-4188-A92D-02CFAF8FA633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056CF09-92B7-421B-B843-2520C0411978}">
      <dgm:prSet phldrT="[Text]"/>
      <dgm:spPr/>
      <dgm:t>
        <a:bodyPr/>
        <a:lstStyle/>
        <a:p>
          <a:r>
            <a:rPr lang="es-CO" noProof="0" dirty="0"/>
            <a:t>Vehículo motorizado de cuatro ruedas, propulsado por un motor de combustión interna</a:t>
          </a:r>
        </a:p>
      </dgm:t>
    </dgm:pt>
    <dgm:pt modelId="{0F93329F-C7C6-48EA-854E-EECBD108FC36}" type="parTrans" cxnId="{BC4A7C1C-A9A4-434E-9373-DB72971352C7}">
      <dgm:prSet/>
      <dgm:spPr/>
      <dgm:t>
        <a:bodyPr/>
        <a:lstStyle/>
        <a:p>
          <a:endParaRPr lang="en-US"/>
        </a:p>
      </dgm:t>
    </dgm:pt>
    <dgm:pt modelId="{84AB7E2F-9824-4FFE-93E7-A693070D1958}" type="sibTrans" cxnId="{BC4A7C1C-A9A4-434E-9373-DB72971352C7}">
      <dgm:prSet/>
      <dgm:spPr/>
      <dgm:t>
        <a:bodyPr/>
        <a:lstStyle/>
        <a:p>
          <a:endParaRPr lang="en-US"/>
        </a:p>
      </dgm:t>
    </dgm:pt>
    <dgm:pt modelId="{00FA2BF9-D092-4FCF-8116-AD4AA10BB4C6}">
      <dgm:prSet phldrT="[Text]"/>
      <dgm:spPr/>
      <dgm:t>
        <a:bodyPr/>
        <a:lstStyle/>
        <a:p>
          <a:r>
            <a:rPr lang="es-CO" noProof="0" dirty="0"/>
            <a:t>Carro</a:t>
          </a:r>
        </a:p>
      </dgm:t>
    </dgm:pt>
    <dgm:pt modelId="{9F870684-5485-4C4C-BDAB-CA49A4B17381}" type="parTrans" cxnId="{D4ED4664-DBB1-4DC4-9BB9-F542A9CFCA7D}">
      <dgm:prSet/>
      <dgm:spPr/>
      <dgm:t>
        <a:bodyPr/>
        <a:lstStyle/>
        <a:p>
          <a:endParaRPr lang="en-US"/>
        </a:p>
      </dgm:t>
    </dgm:pt>
    <dgm:pt modelId="{6CF35B4D-43AB-48A0-8908-1E149E776CEF}" type="sibTrans" cxnId="{D4ED4664-DBB1-4DC4-9BB9-F542A9CFCA7D}">
      <dgm:prSet/>
      <dgm:spPr/>
      <dgm:t>
        <a:bodyPr/>
        <a:lstStyle/>
        <a:p>
          <a:endParaRPr lang="en-US"/>
        </a:p>
      </dgm:t>
    </dgm:pt>
    <dgm:pt modelId="{FE3B62B7-1829-4827-98BF-1B7268C80B07}">
      <dgm:prSet phldrT="[Text]"/>
      <dgm:spPr/>
      <dgm:t>
        <a:bodyPr/>
        <a:lstStyle/>
        <a:p>
          <a:r>
            <a:rPr lang="es-CO" noProof="0" dirty="0"/>
            <a:t>Automóvil</a:t>
          </a:r>
        </a:p>
      </dgm:t>
    </dgm:pt>
    <dgm:pt modelId="{7DACE2DC-A632-41FE-8069-8D82A8CD5980}" type="parTrans" cxnId="{C2CED616-13C2-4107-8076-9F7772E068C9}">
      <dgm:prSet/>
      <dgm:spPr/>
      <dgm:t>
        <a:bodyPr/>
        <a:lstStyle/>
        <a:p>
          <a:endParaRPr lang="en-US"/>
        </a:p>
      </dgm:t>
    </dgm:pt>
    <dgm:pt modelId="{931AA7EE-857F-4AF7-AA54-FF37DC236D85}" type="sibTrans" cxnId="{C2CED616-13C2-4107-8076-9F7772E068C9}">
      <dgm:prSet/>
      <dgm:spPr/>
      <dgm:t>
        <a:bodyPr/>
        <a:lstStyle/>
        <a:p>
          <a:endParaRPr lang="en-US"/>
        </a:p>
      </dgm:t>
    </dgm:pt>
    <dgm:pt modelId="{E8CAAB4B-B1BE-4F92-83B2-C66AC8A03238}">
      <dgm:prSet phldrT="[Text]"/>
      <dgm:spPr/>
      <dgm:t>
        <a:bodyPr/>
        <a:lstStyle/>
        <a:p>
          <a:r>
            <a:rPr lang="es-CO" noProof="0" dirty="0"/>
            <a:t>Auto</a:t>
          </a:r>
        </a:p>
      </dgm:t>
    </dgm:pt>
    <dgm:pt modelId="{082E6FF0-431C-4E6C-9E2C-F587D68E7845}" type="parTrans" cxnId="{4A751475-5BC4-4A1A-81EE-A16C90951589}">
      <dgm:prSet/>
      <dgm:spPr/>
      <dgm:t>
        <a:bodyPr/>
        <a:lstStyle/>
        <a:p>
          <a:endParaRPr lang="en-US"/>
        </a:p>
      </dgm:t>
    </dgm:pt>
    <dgm:pt modelId="{3A6B57FC-6001-416E-8510-F64B214FFE2E}" type="sibTrans" cxnId="{4A751475-5BC4-4A1A-81EE-A16C90951589}">
      <dgm:prSet/>
      <dgm:spPr/>
      <dgm:t>
        <a:bodyPr/>
        <a:lstStyle/>
        <a:p>
          <a:endParaRPr lang="en-US"/>
        </a:p>
      </dgm:t>
    </dgm:pt>
    <dgm:pt modelId="{3A9D06AC-35CD-4A74-9250-CAF2A0DA5577}">
      <dgm:prSet phldrT="[Text]"/>
      <dgm:spPr/>
      <dgm:t>
        <a:bodyPr/>
        <a:lstStyle/>
        <a:p>
          <a:r>
            <a:rPr lang="es-CO" noProof="0" dirty="0"/>
            <a:t>Coche</a:t>
          </a:r>
        </a:p>
      </dgm:t>
    </dgm:pt>
    <dgm:pt modelId="{8D1A2986-016C-480D-85DB-1F64916ACF37}" type="parTrans" cxnId="{AD39032C-2BA4-4932-83BF-EAEB4D5877E7}">
      <dgm:prSet/>
      <dgm:spPr/>
      <dgm:t>
        <a:bodyPr/>
        <a:lstStyle/>
        <a:p>
          <a:endParaRPr lang="en-US"/>
        </a:p>
      </dgm:t>
    </dgm:pt>
    <dgm:pt modelId="{7C379152-C17E-4FBA-A698-C221BB1F5561}" type="sibTrans" cxnId="{AD39032C-2BA4-4932-83BF-EAEB4D5877E7}">
      <dgm:prSet/>
      <dgm:spPr/>
      <dgm:t>
        <a:bodyPr/>
        <a:lstStyle/>
        <a:p>
          <a:endParaRPr lang="en-US" sz="2400"/>
        </a:p>
      </dgm:t>
    </dgm:pt>
    <dgm:pt modelId="{8DD811C4-710C-4BAD-AC3F-2A15FDE61B6C}" type="pres">
      <dgm:prSet presAssocID="{AE82DAFE-ECE7-4188-A92D-02CFAF8FA633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F86BF37-53E8-455D-A666-4031C369BA74}" type="pres">
      <dgm:prSet presAssocID="{A056CF09-92B7-421B-B843-2520C0411978}" presName="centerShape" presStyleLbl="node0" presStyleIdx="0" presStyleCnt="1" custScaleX="132342" custScaleY="134881"/>
      <dgm:spPr/>
    </dgm:pt>
    <dgm:pt modelId="{F36A6072-B608-446A-8CBD-52866EA64B57}" type="pres">
      <dgm:prSet presAssocID="{00FA2BF9-D092-4FCF-8116-AD4AA10BB4C6}" presName="node" presStyleLbl="node1" presStyleIdx="0" presStyleCnt="4">
        <dgm:presLayoutVars>
          <dgm:bulletEnabled val="1"/>
        </dgm:presLayoutVars>
      </dgm:prSet>
      <dgm:spPr/>
    </dgm:pt>
    <dgm:pt modelId="{9BE91F79-4443-4F52-B190-E76FDF9F2ED8}" type="pres">
      <dgm:prSet presAssocID="{00FA2BF9-D092-4FCF-8116-AD4AA10BB4C6}" presName="dummy" presStyleCnt="0"/>
      <dgm:spPr/>
    </dgm:pt>
    <dgm:pt modelId="{14F1E743-7828-4619-A5A5-1A7A7F53A153}" type="pres">
      <dgm:prSet presAssocID="{6CF35B4D-43AB-48A0-8908-1E149E776CEF}" presName="sibTrans" presStyleLbl="sibTrans2D1" presStyleIdx="0" presStyleCnt="4"/>
      <dgm:spPr/>
    </dgm:pt>
    <dgm:pt modelId="{63AF7115-A51E-47A3-8604-ABBC408D15E3}" type="pres">
      <dgm:prSet presAssocID="{FE3B62B7-1829-4827-98BF-1B7268C80B07}" presName="node" presStyleLbl="node1" presStyleIdx="1" presStyleCnt="4">
        <dgm:presLayoutVars>
          <dgm:bulletEnabled val="1"/>
        </dgm:presLayoutVars>
      </dgm:prSet>
      <dgm:spPr/>
    </dgm:pt>
    <dgm:pt modelId="{5F779BE9-FFE5-4DB3-BF5D-AF4E7DEFA44C}" type="pres">
      <dgm:prSet presAssocID="{FE3B62B7-1829-4827-98BF-1B7268C80B07}" presName="dummy" presStyleCnt="0"/>
      <dgm:spPr/>
    </dgm:pt>
    <dgm:pt modelId="{5E25A0FA-1AFE-4191-BB99-5E49288FCD9C}" type="pres">
      <dgm:prSet presAssocID="{931AA7EE-857F-4AF7-AA54-FF37DC236D85}" presName="sibTrans" presStyleLbl="sibTrans2D1" presStyleIdx="1" presStyleCnt="4"/>
      <dgm:spPr/>
    </dgm:pt>
    <dgm:pt modelId="{22C84137-6037-4037-B41A-4A4300170267}" type="pres">
      <dgm:prSet presAssocID="{E8CAAB4B-B1BE-4F92-83B2-C66AC8A03238}" presName="node" presStyleLbl="node1" presStyleIdx="2" presStyleCnt="4">
        <dgm:presLayoutVars>
          <dgm:bulletEnabled val="1"/>
        </dgm:presLayoutVars>
      </dgm:prSet>
      <dgm:spPr/>
    </dgm:pt>
    <dgm:pt modelId="{821A97BF-7903-4737-8BCF-C33EEA82A212}" type="pres">
      <dgm:prSet presAssocID="{E8CAAB4B-B1BE-4F92-83B2-C66AC8A03238}" presName="dummy" presStyleCnt="0"/>
      <dgm:spPr/>
    </dgm:pt>
    <dgm:pt modelId="{6D5F89DC-7980-4530-A959-301BFB193577}" type="pres">
      <dgm:prSet presAssocID="{3A6B57FC-6001-416E-8510-F64B214FFE2E}" presName="sibTrans" presStyleLbl="sibTrans2D1" presStyleIdx="2" presStyleCnt="4"/>
      <dgm:spPr/>
    </dgm:pt>
    <dgm:pt modelId="{6BE5578C-E719-4F5A-B1B5-F1A39D295157}" type="pres">
      <dgm:prSet presAssocID="{3A9D06AC-35CD-4A74-9250-CAF2A0DA5577}" presName="node" presStyleLbl="node1" presStyleIdx="3" presStyleCnt="4">
        <dgm:presLayoutVars>
          <dgm:bulletEnabled val="1"/>
        </dgm:presLayoutVars>
      </dgm:prSet>
      <dgm:spPr/>
    </dgm:pt>
    <dgm:pt modelId="{41717067-9A99-4B31-AB1B-7CB831C9C763}" type="pres">
      <dgm:prSet presAssocID="{3A9D06AC-35CD-4A74-9250-CAF2A0DA5577}" presName="dummy" presStyleCnt="0"/>
      <dgm:spPr/>
    </dgm:pt>
    <dgm:pt modelId="{F59D2E17-EFFD-4645-BC7D-2887213870BB}" type="pres">
      <dgm:prSet presAssocID="{7C379152-C17E-4FBA-A698-C221BB1F5561}" presName="sibTrans" presStyleLbl="sibTrans2D1" presStyleIdx="3" presStyleCnt="4"/>
      <dgm:spPr/>
    </dgm:pt>
  </dgm:ptLst>
  <dgm:cxnLst>
    <dgm:cxn modelId="{7B6C2612-A50D-4182-A730-2956CC298676}" type="presOf" srcId="{A056CF09-92B7-421B-B843-2520C0411978}" destId="{7F86BF37-53E8-455D-A666-4031C369BA74}" srcOrd="0" destOrd="0" presId="urn:microsoft.com/office/officeart/2005/8/layout/radial6"/>
    <dgm:cxn modelId="{F9A55912-701F-41D9-9BDC-DD7E5E398F7E}" type="presOf" srcId="{3A6B57FC-6001-416E-8510-F64B214FFE2E}" destId="{6D5F89DC-7980-4530-A959-301BFB193577}" srcOrd="0" destOrd="0" presId="urn:microsoft.com/office/officeart/2005/8/layout/radial6"/>
    <dgm:cxn modelId="{C2CED616-13C2-4107-8076-9F7772E068C9}" srcId="{A056CF09-92B7-421B-B843-2520C0411978}" destId="{FE3B62B7-1829-4827-98BF-1B7268C80B07}" srcOrd="1" destOrd="0" parTransId="{7DACE2DC-A632-41FE-8069-8D82A8CD5980}" sibTransId="{931AA7EE-857F-4AF7-AA54-FF37DC236D85}"/>
    <dgm:cxn modelId="{BC4A7C1C-A9A4-434E-9373-DB72971352C7}" srcId="{AE82DAFE-ECE7-4188-A92D-02CFAF8FA633}" destId="{A056CF09-92B7-421B-B843-2520C0411978}" srcOrd="0" destOrd="0" parTransId="{0F93329F-C7C6-48EA-854E-EECBD108FC36}" sibTransId="{84AB7E2F-9824-4FFE-93E7-A693070D1958}"/>
    <dgm:cxn modelId="{AD39032C-2BA4-4932-83BF-EAEB4D5877E7}" srcId="{A056CF09-92B7-421B-B843-2520C0411978}" destId="{3A9D06AC-35CD-4A74-9250-CAF2A0DA5577}" srcOrd="3" destOrd="0" parTransId="{8D1A2986-016C-480D-85DB-1F64916ACF37}" sibTransId="{7C379152-C17E-4FBA-A698-C221BB1F5561}"/>
    <dgm:cxn modelId="{D4ED4664-DBB1-4DC4-9BB9-F542A9CFCA7D}" srcId="{A056CF09-92B7-421B-B843-2520C0411978}" destId="{00FA2BF9-D092-4FCF-8116-AD4AA10BB4C6}" srcOrd="0" destOrd="0" parTransId="{9F870684-5485-4C4C-BDAB-CA49A4B17381}" sibTransId="{6CF35B4D-43AB-48A0-8908-1E149E776CEF}"/>
    <dgm:cxn modelId="{4A751475-5BC4-4A1A-81EE-A16C90951589}" srcId="{A056CF09-92B7-421B-B843-2520C0411978}" destId="{E8CAAB4B-B1BE-4F92-83B2-C66AC8A03238}" srcOrd="2" destOrd="0" parTransId="{082E6FF0-431C-4E6C-9E2C-F587D68E7845}" sibTransId="{3A6B57FC-6001-416E-8510-F64B214FFE2E}"/>
    <dgm:cxn modelId="{93B06478-1CFA-406E-857F-3D286E7AF946}" type="presOf" srcId="{FE3B62B7-1829-4827-98BF-1B7268C80B07}" destId="{63AF7115-A51E-47A3-8604-ABBC408D15E3}" srcOrd="0" destOrd="0" presId="urn:microsoft.com/office/officeart/2005/8/layout/radial6"/>
    <dgm:cxn modelId="{D4067C7E-FA88-4B0D-B337-2AD70AC2DB1E}" type="presOf" srcId="{AE82DAFE-ECE7-4188-A92D-02CFAF8FA633}" destId="{8DD811C4-710C-4BAD-AC3F-2A15FDE61B6C}" srcOrd="0" destOrd="0" presId="urn:microsoft.com/office/officeart/2005/8/layout/radial6"/>
    <dgm:cxn modelId="{8F49DE94-3FBA-4058-9397-A11B37084D78}" type="presOf" srcId="{E8CAAB4B-B1BE-4F92-83B2-C66AC8A03238}" destId="{22C84137-6037-4037-B41A-4A4300170267}" srcOrd="0" destOrd="0" presId="urn:microsoft.com/office/officeart/2005/8/layout/radial6"/>
    <dgm:cxn modelId="{9C636D9F-5B2E-4076-981A-B923DC2FEA8F}" type="presOf" srcId="{6CF35B4D-43AB-48A0-8908-1E149E776CEF}" destId="{14F1E743-7828-4619-A5A5-1A7A7F53A153}" srcOrd="0" destOrd="0" presId="urn:microsoft.com/office/officeart/2005/8/layout/radial6"/>
    <dgm:cxn modelId="{C9A35AB5-7B79-48E1-8163-9F33634F080D}" type="presOf" srcId="{7C379152-C17E-4FBA-A698-C221BB1F5561}" destId="{F59D2E17-EFFD-4645-BC7D-2887213870BB}" srcOrd="0" destOrd="0" presId="urn:microsoft.com/office/officeart/2005/8/layout/radial6"/>
    <dgm:cxn modelId="{C048EDDD-DB7D-452E-9637-F13B6BFE6EA4}" type="presOf" srcId="{931AA7EE-857F-4AF7-AA54-FF37DC236D85}" destId="{5E25A0FA-1AFE-4191-BB99-5E49288FCD9C}" srcOrd="0" destOrd="0" presId="urn:microsoft.com/office/officeart/2005/8/layout/radial6"/>
    <dgm:cxn modelId="{BE3084EE-47B3-467F-991C-851607312A1F}" type="presOf" srcId="{00FA2BF9-D092-4FCF-8116-AD4AA10BB4C6}" destId="{F36A6072-B608-446A-8CBD-52866EA64B57}" srcOrd="0" destOrd="0" presId="urn:microsoft.com/office/officeart/2005/8/layout/radial6"/>
    <dgm:cxn modelId="{F86EA6F1-70EA-4D8F-8F2D-E5D114884025}" type="presOf" srcId="{3A9D06AC-35CD-4A74-9250-CAF2A0DA5577}" destId="{6BE5578C-E719-4F5A-B1B5-F1A39D295157}" srcOrd="0" destOrd="0" presId="urn:microsoft.com/office/officeart/2005/8/layout/radial6"/>
    <dgm:cxn modelId="{1A6E4218-B269-466B-8362-95EC5D906CF9}" type="presParOf" srcId="{8DD811C4-710C-4BAD-AC3F-2A15FDE61B6C}" destId="{7F86BF37-53E8-455D-A666-4031C369BA74}" srcOrd="0" destOrd="0" presId="urn:microsoft.com/office/officeart/2005/8/layout/radial6"/>
    <dgm:cxn modelId="{5308CA51-3B9B-437E-B27E-2B8D0A2A9A24}" type="presParOf" srcId="{8DD811C4-710C-4BAD-AC3F-2A15FDE61B6C}" destId="{F36A6072-B608-446A-8CBD-52866EA64B57}" srcOrd="1" destOrd="0" presId="urn:microsoft.com/office/officeart/2005/8/layout/radial6"/>
    <dgm:cxn modelId="{E02D34C4-10C9-4798-B568-16A4646B3D85}" type="presParOf" srcId="{8DD811C4-710C-4BAD-AC3F-2A15FDE61B6C}" destId="{9BE91F79-4443-4F52-B190-E76FDF9F2ED8}" srcOrd="2" destOrd="0" presId="urn:microsoft.com/office/officeart/2005/8/layout/radial6"/>
    <dgm:cxn modelId="{D12EEAA1-6BE4-427C-A6FC-305A9074E3B9}" type="presParOf" srcId="{8DD811C4-710C-4BAD-AC3F-2A15FDE61B6C}" destId="{14F1E743-7828-4619-A5A5-1A7A7F53A153}" srcOrd="3" destOrd="0" presId="urn:microsoft.com/office/officeart/2005/8/layout/radial6"/>
    <dgm:cxn modelId="{C2B2263E-1A5B-4975-9C8A-874AFD957796}" type="presParOf" srcId="{8DD811C4-710C-4BAD-AC3F-2A15FDE61B6C}" destId="{63AF7115-A51E-47A3-8604-ABBC408D15E3}" srcOrd="4" destOrd="0" presId="urn:microsoft.com/office/officeart/2005/8/layout/radial6"/>
    <dgm:cxn modelId="{7F0838A9-2BA2-4F0D-96BA-8FB8510F666E}" type="presParOf" srcId="{8DD811C4-710C-4BAD-AC3F-2A15FDE61B6C}" destId="{5F779BE9-FFE5-4DB3-BF5D-AF4E7DEFA44C}" srcOrd="5" destOrd="0" presId="urn:microsoft.com/office/officeart/2005/8/layout/radial6"/>
    <dgm:cxn modelId="{A48C2F88-011D-465E-88F7-AC072BD5449E}" type="presParOf" srcId="{8DD811C4-710C-4BAD-AC3F-2A15FDE61B6C}" destId="{5E25A0FA-1AFE-4191-BB99-5E49288FCD9C}" srcOrd="6" destOrd="0" presId="urn:microsoft.com/office/officeart/2005/8/layout/radial6"/>
    <dgm:cxn modelId="{322FABF2-371C-44E4-A508-ABB72291F8BE}" type="presParOf" srcId="{8DD811C4-710C-4BAD-AC3F-2A15FDE61B6C}" destId="{22C84137-6037-4037-B41A-4A4300170267}" srcOrd="7" destOrd="0" presId="urn:microsoft.com/office/officeart/2005/8/layout/radial6"/>
    <dgm:cxn modelId="{4D59FBC5-EA64-4688-8B1A-363C214E214D}" type="presParOf" srcId="{8DD811C4-710C-4BAD-AC3F-2A15FDE61B6C}" destId="{821A97BF-7903-4737-8BCF-C33EEA82A212}" srcOrd="8" destOrd="0" presId="urn:microsoft.com/office/officeart/2005/8/layout/radial6"/>
    <dgm:cxn modelId="{2C28DD0B-FC25-4670-A117-76572B20EE09}" type="presParOf" srcId="{8DD811C4-710C-4BAD-AC3F-2A15FDE61B6C}" destId="{6D5F89DC-7980-4530-A959-301BFB193577}" srcOrd="9" destOrd="0" presId="urn:microsoft.com/office/officeart/2005/8/layout/radial6"/>
    <dgm:cxn modelId="{6B9671C7-FA5D-4EE4-B3E3-3809DC91498F}" type="presParOf" srcId="{8DD811C4-710C-4BAD-AC3F-2A15FDE61B6C}" destId="{6BE5578C-E719-4F5A-B1B5-F1A39D295157}" srcOrd="10" destOrd="0" presId="urn:microsoft.com/office/officeart/2005/8/layout/radial6"/>
    <dgm:cxn modelId="{5C525217-EC36-40D4-BA4F-B0870648F296}" type="presParOf" srcId="{8DD811C4-710C-4BAD-AC3F-2A15FDE61B6C}" destId="{41717067-9A99-4B31-AB1B-7CB831C9C763}" srcOrd="11" destOrd="0" presId="urn:microsoft.com/office/officeart/2005/8/layout/radial6"/>
    <dgm:cxn modelId="{2B91B097-225D-4354-967E-A0E5123C77B5}" type="presParOf" srcId="{8DD811C4-710C-4BAD-AC3F-2A15FDE61B6C}" destId="{F59D2E17-EFFD-4645-BC7D-2887213870BB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70373D-E59E-46E6-8AF3-999493E317D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425942-E6B2-4682-B599-670B14890EE3}">
      <dgm:prSet phldrT="[Text]"/>
      <dgm:spPr/>
      <dgm:t>
        <a:bodyPr/>
        <a:lstStyle/>
        <a:p>
          <a:r>
            <a:rPr lang="es-CO" noProof="0" dirty="0"/>
            <a:t>Artefacto</a:t>
          </a:r>
        </a:p>
      </dgm:t>
    </dgm:pt>
    <dgm:pt modelId="{DADEB1BF-B7A7-4D3A-9815-24C2EF20083A}" type="parTrans" cxnId="{372D2BCF-45CA-43C0-9DDB-4CD899A6EE60}">
      <dgm:prSet/>
      <dgm:spPr/>
      <dgm:t>
        <a:bodyPr/>
        <a:lstStyle/>
        <a:p>
          <a:endParaRPr lang="es-CO" noProof="0" dirty="0"/>
        </a:p>
      </dgm:t>
    </dgm:pt>
    <dgm:pt modelId="{E5B2088D-E435-4EFF-BCD4-6F9A590763E2}" type="sibTrans" cxnId="{372D2BCF-45CA-43C0-9DDB-4CD899A6EE60}">
      <dgm:prSet/>
      <dgm:spPr/>
      <dgm:t>
        <a:bodyPr/>
        <a:lstStyle/>
        <a:p>
          <a:endParaRPr lang="es-CO" noProof="0" dirty="0"/>
        </a:p>
      </dgm:t>
    </dgm:pt>
    <dgm:pt modelId="{27DE277A-C92E-43DE-9DAA-E0F034476D8F}">
      <dgm:prSet phldrT="[Text]"/>
      <dgm:spPr/>
      <dgm:t>
        <a:bodyPr/>
        <a:lstStyle/>
        <a:p>
          <a:r>
            <a:rPr lang="es-CO" noProof="0" dirty="0"/>
            <a:t>Vehículo Motorizado</a:t>
          </a:r>
        </a:p>
      </dgm:t>
    </dgm:pt>
    <dgm:pt modelId="{DAF36E02-3546-4796-8966-5FF40E5E3F56}" type="parTrans" cxnId="{560722F5-FAEA-405F-A051-C9649BDD6808}">
      <dgm:prSet/>
      <dgm:spPr/>
      <dgm:t>
        <a:bodyPr/>
        <a:lstStyle/>
        <a:p>
          <a:endParaRPr lang="es-CO" noProof="0" dirty="0"/>
        </a:p>
      </dgm:t>
    </dgm:pt>
    <dgm:pt modelId="{E6A964AC-04B9-47F1-9E0A-5CC9C35EC282}" type="sibTrans" cxnId="{560722F5-FAEA-405F-A051-C9649BDD6808}">
      <dgm:prSet/>
      <dgm:spPr/>
      <dgm:t>
        <a:bodyPr/>
        <a:lstStyle/>
        <a:p>
          <a:endParaRPr lang="es-CO" noProof="0" dirty="0"/>
        </a:p>
      </dgm:t>
    </dgm:pt>
    <dgm:pt modelId="{4FCD4D0A-7065-4216-8226-28735DD48189}">
      <dgm:prSet phldrT="[Text]"/>
      <dgm:spPr/>
      <dgm:t>
        <a:bodyPr/>
        <a:lstStyle/>
        <a:p>
          <a:r>
            <a:rPr lang="es-CO" noProof="0" dirty="0"/>
            <a:t>Automóvil</a:t>
          </a:r>
        </a:p>
      </dgm:t>
    </dgm:pt>
    <dgm:pt modelId="{C901B4BE-F1FA-479A-8543-526458921C59}" type="parTrans" cxnId="{F124DBB4-483D-4BDC-8428-04E0EC69136B}">
      <dgm:prSet/>
      <dgm:spPr/>
      <dgm:t>
        <a:bodyPr/>
        <a:lstStyle/>
        <a:p>
          <a:endParaRPr lang="es-CO" noProof="0" dirty="0"/>
        </a:p>
      </dgm:t>
    </dgm:pt>
    <dgm:pt modelId="{EB9B675D-E2B7-40E5-A1B3-E2E1E36CA542}" type="sibTrans" cxnId="{F124DBB4-483D-4BDC-8428-04E0EC69136B}">
      <dgm:prSet/>
      <dgm:spPr/>
      <dgm:t>
        <a:bodyPr/>
        <a:lstStyle/>
        <a:p>
          <a:endParaRPr lang="es-CO" noProof="0" dirty="0"/>
        </a:p>
      </dgm:t>
    </dgm:pt>
    <dgm:pt modelId="{3AF0518C-D14B-4B88-8054-CFED31760FB2}">
      <dgm:prSet phldrT="[Text]"/>
      <dgm:spPr/>
      <dgm:t>
        <a:bodyPr/>
        <a:lstStyle/>
        <a:p>
          <a:r>
            <a:rPr lang="es-CO" noProof="0" dirty="0" err="1"/>
            <a:t>Go</a:t>
          </a:r>
          <a:r>
            <a:rPr lang="es-CO" noProof="0" dirty="0"/>
            <a:t>-kart</a:t>
          </a:r>
        </a:p>
      </dgm:t>
    </dgm:pt>
    <dgm:pt modelId="{7C136FDF-1564-493C-BFD2-9A722A2A132B}" type="parTrans" cxnId="{20CD2657-08E6-4169-AFFF-2BEAF47CECE5}">
      <dgm:prSet/>
      <dgm:spPr/>
      <dgm:t>
        <a:bodyPr/>
        <a:lstStyle/>
        <a:p>
          <a:endParaRPr lang="es-CO" noProof="0" dirty="0"/>
        </a:p>
      </dgm:t>
    </dgm:pt>
    <dgm:pt modelId="{DC4700ED-0DC3-4911-A3E7-0ACFB790A665}" type="sibTrans" cxnId="{20CD2657-08E6-4169-AFFF-2BEAF47CECE5}">
      <dgm:prSet/>
      <dgm:spPr/>
      <dgm:t>
        <a:bodyPr/>
        <a:lstStyle/>
        <a:p>
          <a:endParaRPr lang="es-CO" noProof="0" dirty="0"/>
        </a:p>
      </dgm:t>
    </dgm:pt>
    <dgm:pt modelId="{E35DFFA8-5AF2-41E4-A873-06CEB73E7910}">
      <dgm:prSet phldrT="[Text]"/>
      <dgm:spPr/>
      <dgm:t>
        <a:bodyPr/>
        <a:lstStyle/>
        <a:p>
          <a:r>
            <a:rPr lang="es-CO" noProof="0" dirty="0"/>
            <a:t>Camión</a:t>
          </a:r>
        </a:p>
      </dgm:t>
    </dgm:pt>
    <dgm:pt modelId="{55E29F71-B503-44FB-B877-1477236B678E}" type="parTrans" cxnId="{0B38FF4F-5E4B-4C61-8986-82BD26934A3C}">
      <dgm:prSet/>
      <dgm:spPr/>
      <dgm:t>
        <a:bodyPr/>
        <a:lstStyle/>
        <a:p>
          <a:endParaRPr lang="es-CO" noProof="0" dirty="0"/>
        </a:p>
      </dgm:t>
    </dgm:pt>
    <dgm:pt modelId="{2E98CA51-8860-46EB-BFDC-AF440C90A2BE}" type="sibTrans" cxnId="{0B38FF4F-5E4B-4C61-8986-82BD26934A3C}">
      <dgm:prSet/>
      <dgm:spPr/>
      <dgm:t>
        <a:bodyPr/>
        <a:lstStyle/>
        <a:p>
          <a:endParaRPr lang="es-CO" noProof="0" dirty="0"/>
        </a:p>
      </dgm:t>
    </dgm:pt>
    <dgm:pt modelId="{DDEA55A3-ADA5-4F99-A530-00A1F08E9B49}">
      <dgm:prSet phldrT="[Text]"/>
      <dgm:spPr/>
      <dgm:t>
        <a:bodyPr/>
        <a:lstStyle/>
        <a:p>
          <a:r>
            <a:rPr lang="es-CO" noProof="0" dirty="0"/>
            <a:t>Hatch-back</a:t>
          </a:r>
        </a:p>
      </dgm:t>
    </dgm:pt>
    <dgm:pt modelId="{1725CCF3-80F8-4699-82E0-E2A3399248EB}" type="parTrans" cxnId="{AC156392-F43A-459D-9EBE-E0527EAC33A3}">
      <dgm:prSet/>
      <dgm:spPr/>
      <dgm:t>
        <a:bodyPr/>
        <a:lstStyle/>
        <a:p>
          <a:endParaRPr lang="es-CO" noProof="0" dirty="0"/>
        </a:p>
      </dgm:t>
    </dgm:pt>
    <dgm:pt modelId="{0F15FCAD-1F9F-431E-8633-073A734A0C2B}" type="sibTrans" cxnId="{AC156392-F43A-459D-9EBE-E0527EAC33A3}">
      <dgm:prSet/>
      <dgm:spPr/>
      <dgm:t>
        <a:bodyPr/>
        <a:lstStyle/>
        <a:p>
          <a:endParaRPr lang="es-CO" noProof="0" dirty="0"/>
        </a:p>
      </dgm:t>
    </dgm:pt>
    <dgm:pt modelId="{91F591BD-FD08-436C-9D60-1A77814D888C}">
      <dgm:prSet phldrT="[Text]"/>
      <dgm:spPr/>
      <dgm:t>
        <a:bodyPr/>
        <a:lstStyle/>
        <a:p>
          <a:r>
            <a:rPr lang="es-CO" noProof="0" dirty="0"/>
            <a:t>Sedan</a:t>
          </a:r>
        </a:p>
      </dgm:t>
    </dgm:pt>
    <dgm:pt modelId="{2B3530D9-9786-41E9-AB78-3699A4FF2C93}" type="parTrans" cxnId="{4C52790A-8483-4266-AACA-4952635D1E58}">
      <dgm:prSet/>
      <dgm:spPr/>
      <dgm:t>
        <a:bodyPr/>
        <a:lstStyle/>
        <a:p>
          <a:endParaRPr lang="es-CO" noProof="0" dirty="0"/>
        </a:p>
      </dgm:t>
    </dgm:pt>
    <dgm:pt modelId="{B444CF8C-2FF5-4CBC-809D-87EED5D8DAC5}" type="sibTrans" cxnId="{4C52790A-8483-4266-AACA-4952635D1E58}">
      <dgm:prSet/>
      <dgm:spPr/>
      <dgm:t>
        <a:bodyPr/>
        <a:lstStyle/>
        <a:p>
          <a:endParaRPr lang="es-CO" noProof="0" dirty="0"/>
        </a:p>
      </dgm:t>
    </dgm:pt>
    <dgm:pt modelId="{990E9FE7-DFBA-4F40-8E4B-762AB1302B5D}" type="pres">
      <dgm:prSet presAssocID="{C670373D-E59E-46E6-8AF3-999493E317D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4789889-A58F-4F8D-BBF5-9498771EE556}" type="pres">
      <dgm:prSet presAssocID="{D1425942-E6B2-4682-B599-670B14890EE3}" presName="hierRoot1" presStyleCnt="0">
        <dgm:presLayoutVars>
          <dgm:hierBranch val="init"/>
        </dgm:presLayoutVars>
      </dgm:prSet>
      <dgm:spPr/>
    </dgm:pt>
    <dgm:pt modelId="{5414B4DE-3D44-4374-AE8F-7AD88F8A25BA}" type="pres">
      <dgm:prSet presAssocID="{D1425942-E6B2-4682-B599-670B14890EE3}" presName="rootComposite1" presStyleCnt="0"/>
      <dgm:spPr/>
    </dgm:pt>
    <dgm:pt modelId="{ED9D5662-E29E-4E7A-A290-0A91269AC045}" type="pres">
      <dgm:prSet presAssocID="{D1425942-E6B2-4682-B599-670B14890EE3}" presName="rootText1" presStyleLbl="node0" presStyleIdx="0" presStyleCnt="1">
        <dgm:presLayoutVars>
          <dgm:chPref val="3"/>
        </dgm:presLayoutVars>
      </dgm:prSet>
      <dgm:spPr/>
    </dgm:pt>
    <dgm:pt modelId="{EC3E9572-7B20-4E66-97A6-B8FAE0E2E38D}" type="pres">
      <dgm:prSet presAssocID="{D1425942-E6B2-4682-B599-670B14890EE3}" presName="rootConnector1" presStyleLbl="node1" presStyleIdx="0" presStyleCnt="0"/>
      <dgm:spPr/>
    </dgm:pt>
    <dgm:pt modelId="{A04CDEB9-7F73-4CA4-B4F8-17D9838E7EE2}" type="pres">
      <dgm:prSet presAssocID="{D1425942-E6B2-4682-B599-670B14890EE3}" presName="hierChild2" presStyleCnt="0"/>
      <dgm:spPr/>
    </dgm:pt>
    <dgm:pt modelId="{668E90D9-53E0-4BA6-8F32-6AAC45B4AF53}" type="pres">
      <dgm:prSet presAssocID="{DAF36E02-3546-4796-8966-5FF40E5E3F56}" presName="Name37" presStyleLbl="parChTrans1D2" presStyleIdx="0" presStyleCnt="1"/>
      <dgm:spPr/>
    </dgm:pt>
    <dgm:pt modelId="{59966A1A-3E1F-48BC-9B74-FF2C43715654}" type="pres">
      <dgm:prSet presAssocID="{27DE277A-C92E-43DE-9DAA-E0F034476D8F}" presName="hierRoot2" presStyleCnt="0">
        <dgm:presLayoutVars>
          <dgm:hierBranch val="init"/>
        </dgm:presLayoutVars>
      </dgm:prSet>
      <dgm:spPr/>
    </dgm:pt>
    <dgm:pt modelId="{A0A56D35-CCE8-4619-B691-6D88086BFD8E}" type="pres">
      <dgm:prSet presAssocID="{27DE277A-C92E-43DE-9DAA-E0F034476D8F}" presName="rootComposite" presStyleCnt="0"/>
      <dgm:spPr/>
    </dgm:pt>
    <dgm:pt modelId="{12FDC017-5A29-451B-AC83-DFBE6B1E4887}" type="pres">
      <dgm:prSet presAssocID="{27DE277A-C92E-43DE-9DAA-E0F034476D8F}" presName="rootText" presStyleLbl="node2" presStyleIdx="0" presStyleCnt="1">
        <dgm:presLayoutVars>
          <dgm:chPref val="3"/>
        </dgm:presLayoutVars>
      </dgm:prSet>
      <dgm:spPr/>
    </dgm:pt>
    <dgm:pt modelId="{C0D01B61-67B1-4BBF-93B7-55E948B3F72C}" type="pres">
      <dgm:prSet presAssocID="{27DE277A-C92E-43DE-9DAA-E0F034476D8F}" presName="rootConnector" presStyleLbl="node2" presStyleIdx="0" presStyleCnt="1"/>
      <dgm:spPr/>
    </dgm:pt>
    <dgm:pt modelId="{CF0B5F04-A918-4D1C-8104-BB9B795074E2}" type="pres">
      <dgm:prSet presAssocID="{27DE277A-C92E-43DE-9DAA-E0F034476D8F}" presName="hierChild4" presStyleCnt="0"/>
      <dgm:spPr/>
    </dgm:pt>
    <dgm:pt modelId="{A5A3B0A1-822E-4D37-BDBB-C9A9E5130433}" type="pres">
      <dgm:prSet presAssocID="{C901B4BE-F1FA-479A-8543-526458921C59}" presName="Name37" presStyleLbl="parChTrans1D3" presStyleIdx="0" presStyleCnt="3"/>
      <dgm:spPr/>
    </dgm:pt>
    <dgm:pt modelId="{ECBBC7FE-1043-4D54-BD57-582D15725E0B}" type="pres">
      <dgm:prSet presAssocID="{4FCD4D0A-7065-4216-8226-28735DD48189}" presName="hierRoot2" presStyleCnt="0">
        <dgm:presLayoutVars>
          <dgm:hierBranch val="init"/>
        </dgm:presLayoutVars>
      </dgm:prSet>
      <dgm:spPr/>
    </dgm:pt>
    <dgm:pt modelId="{3ED479A4-387B-42CA-BA7F-A5E05370E651}" type="pres">
      <dgm:prSet presAssocID="{4FCD4D0A-7065-4216-8226-28735DD48189}" presName="rootComposite" presStyleCnt="0"/>
      <dgm:spPr/>
    </dgm:pt>
    <dgm:pt modelId="{DE11BD00-99FF-42A1-B407-D33248AE7D13}" type="pres">
      <dgm:prSet presAssocID="{4FCD4D0A-7065-4216-8226-28735DD48189}" presName="rootText" presStyleLbl="node3" presStyleIdx="0" presStyleCnt="3">
        <dgm:presLayoutVars>
          <dgm:chPref val="3"/>
        </dgm:presLayoutVars>
      </dgm:prSet>
      <dgm:spPr/>
    </dgm:pt>
    <dgm:pt modelId="{D8E5A1BE-E1B0-4185-A83A-A54B02C3460A}" type="pres">
      <dgm:prSet presAssocID="{4FCD4D0A-7065-4216-8226-28735DD48189}" presName="rootConnector" presStyleLbl="node3" presStyleIdx="0" presStyleCnt="3"/>
      <dgm:spPr/>
    </dgm:pt>
    <dgm:pt modelId="{EA102894-C805-4A14-8E6A-C831D3809DF2}" type="pres">
      <dgm:prSet presAssocID="{4FCD4D0A-7065-4216-8226-28735DD48189}" presName="hierChild4" presStyleCnt="0"/>
      <dgm:spPr/>
    </dgm:pt>
    <dgm:pt modelId="{A653ED85-9E6B-4837-BF06-1339BF194D0B}" type="pres">
      <dgm:prSet presAssocID="{1725CCF3-80F8-4699-82E0-E2A3399248EB}" presName="Name37" presStyleLbl="parChTrans1D4" presStyleIdx="0" presStyleCnt="2"/>
      <dgm:spPr/>
    </dgm:pt>
    <dgm:pt modelId="{66718786-A36C-49AC-841A-93B4C2BD9C94}" type="pres">
      <dgm:prSet presAssocID="{DDEA55A3-ADA5-4F99-A530-00A1F08E9B49}" presName="hierRoot2" presStyleCnt="0">
        <dgm:presLayoutVars>
          <dgm:hierBranch val="init"/>
        </dgm:presLayoutVars>
      </dgm:prSet>
      <dgm:spPr/>
    </dgm:pt>
    <dgm:pt modelId="{B4367813-848A-43E8-957F-05C0BDED8DFE}" type="pres">
      <dgm:prSet presAssocID="{DDEA55A3-ADA5-4F99-A530-00A1F08E9B49}" presName="rootComposite" presStyleCnt="0"/>
      <dgm:spPr/>
    </dgm:pt>
    <dgm:pt modelId="{191ECC34-4E0A-47A0-928C-F9029ED39FDD}" type="pres">
      <dgm:prSet presAssocID="{DDEA55A3-ADA5-4F99-A530-00A1F08E9B49}" presName="rootText" presStyleLbl="node4" presStyleIdx="0" presStyleCnt="2">
        <dgm:presLayoutVars>
          <dgm:chPref val="3"/>
        </dgm:presLayoutVars>
      </dgm:prSet>
      <dgm:spPr/>
    </dgm:pt>
    <dgm:pt modelId="{81F31BBF-A2FB-41B3-8CB9-D32BBCCC3FC0}" type="pres">
      <dgm:prSet presAssocID="{DDEA55A3-ADA5-4F99-A530-00A1F08E9B49}" presName="rootConnector" presStyleLbl="node4" presStyleIdx="0" presStyleCnt="2"/>
      <dgm:spPr/>
    </dgm:pt>
    <dgm:pt modelId="{479AF98A-49B5-4CA4-8FDF-866B69FB995E}" type="pres">
      <dgm:prSet presAssocID="{DDEA55A3-ADA5-4F99-A530-00A1F08E9B49}" presName="hierChild4" presStyleCnt="0"/>
      <dgm:spPr/>
    </dgm:pt>
    <dgm:pt modelId="{B501EB05-5636-4B36-B821-5DC60C84C90A}" type="pres">
      <dgm:prSet presAssocID="{DDEA55A3-ADA5-4F99-A530-00A1F08E9B49}" presName="hierChild5" presStyleCnt="0"/>
      <dgm:spPr/>
    </dgm:pt>
    <dgm:pt modelId="{40DC9E19-2300-4D7E-A260-415621525EAE}" type="pres">
      <dgm:prSet presAssocID="{2B3530D9-9786-41E9-AB78-3699A4FF2C93}" presName="Name37" presStyleLbl="parChTrans1D4" presStyleIdx="1" presStyleCnt="2"/>
      <dgm:spPr/>
    </dgm:pt>
    <dgm:pt modelId="{6665A96B-0505-4A30-A947-76E3EA74C5FB}" type="pres">
      <dgm:prSet presAssocID="{91F591BD-FD08-436C-9D60-1A77814D888C}" presName="hierRoot2" presStyleCnt="0">
        <dgm:presLayoutVars>
          <dgm:hierBranch val="init"/>
        </dgm:presLayoutVars>
      </dgm:prSet>
      <dgm:spPr/>
    </dgm:pt>
    <dgm:pt modelId="{9B1BDD8C-E5C9-4E13-914F-6464C3A6B519}" type="pres">
      <dgm:prSet presAssocID="{91F591BD-FD08-436C-9D60-1A77814D888C}" presName="rootComposite" presStyleCnt="0"/>
      <dgm:spPr/>
    </dgm:pt>
    <dgm:pt modelId="{DE9EC16C-0072-4A5E-B4D9-EE4DFCFB751A}" type="pres">
      <dgm:prSet presAssocID="{91F591BD-FD08-436C-9D60-1A77814D888C}" presName="rootText" presStyleLbl="node4" presStyleIdx="1" presStyleCnt="2">
        <dgm:presLayoutVars>
          <dgm:chPref val="3"/>
        </dgm:presLayoutVars>
      </dgm:prSet>
      <dgm:spPr/>
    </dgm:pt>
    <dgm:pt modelId="{6FEB9141-77F2-4059-BBC2-82A150D77AEB}" type="pres">
      <dgm:prSet presAssocID="{91F591BD-FD08-436C-9D60-1A77814D888C}" presName="rootConnector" presStyleLbl="node4" presStyleIdx="1" presStyleCnt="2"/>
      <dgm:spPr/>
    </dgm:pt>
    <dgm:pt modelId="{45158F40-1385-4986-8022-96209ADCC648}" type="pres">
      <dgm:prSet presAssocID="{91F591BD-FD08-436C-9D60-1A77814D888C}" presName="hierChild4" presStyleCnt="0"/>
      <dgm:spPr/>
    </dgm:pt>
    <dgm:pt modelId="{3216F233-92C4-4622-AD6C-F39EBAA202DD}" type="pres">
      <dgm:prSet presAssocID="{91F591BD-FD08-436C-9D60-1A77814D888C}" presName="hierChild5" presStyleCnt="0"/>
      <dgm:spPr/>
    </dgm:pt>
    <dgm:pt modelId="{5E151FA7-8FFB-4BBC-9122-8B0B337FBCFA}" type="pres">
      <dgm:prSet presAssocID="{4FCD4D0A-7065-4216-8226-28735DD48189}" presName="hierChild5" presStyleCnt="0"/>
      <dgm:spPr/>
    </dgm:pt>
    <dgm:pt modelId="{A07E0B82-C659-4214-A78A-8D71740B0B14}" type="pres">
      <dgm:prSet presAssocID="{7C136FDF-1564-493C-BFD2-9A722A2A132B}" presName="Name37" presStyleLbl="parChTrans1D3" presStyleIdx="1" presStyleCnt="3"/>
      <dgm:spPr/>
    </dgm:pt>
    <dgm:pt modelId="{AD455BAB-6CC0-43E4-A478-6FE0536157C3}" type="pres">
      <dgm:prSet presAssocID="{3AF0518C-D14B-4B88-8054-CFED31760FB2}" presName="hierRoot2" presStyleCnt="0">
        <dgm:presLayoutVars>
          <dgm:hierBranch val="init"/>
        </dgm:presLayoutVars>
      </dgm:prSet>
      <dgm:spPr/>
    </dgm:pt>
    <dgm:pt modelId="{ECD51C54-1902-4C1F-8DBC-1562854AC8F3}" type="pres">
      <dgm:prSet presAssocID="{3AF0518C-D14B-4B88-8054-CFED31760FB2}" presName="rootComposite" presStyleCnt="0"/>
      <dgm:spPr/>
    </dgm:pt>
    <dgm:pt modelId="{B1F8DF5F-30D0-45EE-9DEA-B4E8558EB830}" type="pres">
      <dgm:prSet presAssocID="{3AF0518C-D14B-4B88-8054-CFED31760FB2}" presName="rootText" presStyleLbl="node3" presStyleIdx="1" presStyleCnt="3">
        <dgm:presLayoutVars>
          <dgm:chPref val="3"/>
        </dgm:presLayoutVars>
      </dgm:prSet>
      <dgm:spPr/>
    </dgm:pt>
    <dgm:pt modelId="{E5BB834A-7B00-4F3F-B68E-240FF6B42375}" type="pres">
      <dgm:prSet presAssocID="{3AF0518C-D14B-4B88-8054-CFED31760FB2}" presName="rootConnector" presStyleLbl="node3" presStyleIdx="1" presStyleCnt="3"/>
      <dgm:spPr/>
    </dgm:pt>
    <dgm:pt modelId="{2F7D6F9E-F659-4736-AC41-7524182CF3ED}" type="pres">
      <dgm:prSet presAssocID="{3AF0518C-D14B-4B88-8054-CFED31760FB2}" presName="hierChild4" presStyleCnt="0"/>
      <dgm:spPr/>
    </dgm:pt>
    <dgm:pt modelId="{21D855CE-0200-4AE4-99FE-E3CD3EC3572C}" type="pres">
      <dgm:prSet presAssocID="{3AF0518C-D14B-4B88-8054-CFED31760FB2}" presName="hierChild5" presStyleCnt="0"/>
      <dgm:spPr/>
    </dgm:pt>
    <dgm:pt modelId="{96441568-C48D-40DB-B4D5-7939570837DC}" type="pres">
      <dgm:prSet presAssocID="{55E29F71-B503-44FB-B877-1477236B678E}" presName="Name37" presStyleLbl="parChTrans1D3" presStyleIdx="2" presStyleCnt="3"/>
      <dgm:spPr/>
    </dgm:pt>
    <dgm:pt modelId="{39E31996-2FB6-4FC6-ADFC-5DF4A1A496F2}" type="pres">
      <dgm:prSet presAssocID="{E35DFFA8-5AF2-41E4-A873-06CEB73E7910}" presName="hierRoot2" presStyleCnt="0">
        <dgm:presLayoutVars>
          <dgm:hierBranch val="init"/>
        </dgm:presLayoutVars>
      </dgm:prSet>
      <dgm:spPr/>
    </dgm:pt>
    <dgm:pt modelId="{FA2DBB6D-5C9B-4911-9C31-87DAB3E86208}" type="pres">
      <dgm:prSet presAssocID="{E35DFFA8-5AF2-41E4-A873-06CEB73E7910}" presName="rootComposite" presStyleCnt="0"/>
      <dgm:spPr/>
    </dgm:pt>
    <dgm:pt modelId="{9E6BB587-9696-4873-B9FF-02CDF52119BD}" type="pres">
      <dgm:prSet presAssocID="{E35DFFA8-5AF2-41E4-A873-06CEB73E7910}" presName="rootText" presStyleLbl="node3" presStyleIdx="2" presStyleCnt="3">
        <dgm:presLayoutVars>
          <dgm:chPref val="3"/>
        </dgm:presLayoutVars>
      </dgm:prSet>
      <dgm:spPr/>
    </dgm:pt>
    <dgm:pt modelId="{7E9B9104-4332-49DD-BF9D-8C1873486A06}" type="pres">
      <dgm:prSet presAssocID="{E35DFFA8-5AF2-41E4-A873-06CEB73E7910}" presName="rootConnector" presStyleLbl="node3" presStyleIdx="2" presStyleCnt="3"/>
      <dgm:spPr/>
    </dgm:pt>
    <dgm:pt modelId="{C7B4E73E-997F-488A-B879-FE9319567D7D}" type="pres">
      <dgm:prSet presAssocID="{E35DFFA8-5AF2-41E4-A873-06CEB73E7910}" presName="hierChild4" presStyleCnt="0"/>
      <dgm:spPr/>
    </dgm:pt>
    <dgm:pt modelId="{1C9B48B2-8A97-4A1C-81F4-31ED566ACC1C}" type="pres">
      <dgm:prSet presAssocID="{E35DFFA8-5AF2-41E4-A873-06CEB73E7910}" presName="hierChild5" presStyleCnt="0"/>
      <dgm:spPr/>
    </dgm:pt>
    <dgm:pt modelId="{D8F6F2D6-395D-40CC-A6DD-95E0D5013F14}" type="pres">
      <dgm:prSet presAssocID="{27DE277A-C92E-43DE-9DAA-E0F034476D8F}" presName="hierChild5" presStyleCnt="0"/>
      <dgm:spPr/>
    </dgm:pt>
    <dgm:pt modelId="{0C04A5BC-21C8-4A11-9709-20496BC74EF5}" type="pres">
      <dgm:prSet presAssocID="{D1425942-E6B2-4682-B599-670B14890EE3}" presName="hierChild3" presStyleCnt="0"/>
      <dgm:spPr/>
    </dgm:pt>
  </dgm:ptLst>
  <dgm:cxnLst>
    <dgm:cxn modelId="{088E8E07-5002-454E-857A-133D0D193A1F}" type="presOf" srcId="{3AF0518C-D14B-4B88-8054-CFED31760FB2}" destId="{E5BB834A-7B00-4F3F-B68E-240FF6B42375}" srcOrd="1" destOrd="0" presId="urn:microsoft.com/office/officeart/2005/8/layout/orgChart1"/>
    <dgm:cxn modelId="{36EBAA09-8B19-4EA4-866F-4223F690F4C7}" type="presOf" srcId="{27DE277A-C92E-43DE-9DAA-E0F034476D8F}" destId="{12FDC017-5A29-451B-AC83-DFBE6B1E4887}" srcOrd="0" destOrd="0" presId="urn:microsoft.com/office/officeart/2005/8/layout/orgChart1"/>
    <dgm:cxn modelId="{4C52790A-8483-4266-AACA-4952635D1E58}" srcId="{4FCD4D0A-7065-4216-8226-28735DD48189}" destId="{91F591BD-FD08-436C-9D60-1A77814D888C}" srcOrd="1" destOrd="0" parTransId="{2B3530D9-9786-41E9-AB78-3699A4FF2C93}" sibTransId="{B444CF8C-2FF5-4CBC-809D-87EED5D8DAC5}"/>
    <dgm:cxn modelId="{8DCCF00B-8B68-42C9-A2E7-F87CD366F092}" type="presOf" srcId="{27DE277A-C92E-43DE-9DAA-E0F034476D8F}" destId="{C0D01B61-67B1-4BBF-93B7-55E948B3F72C}" srcOrd="1" destOrd="0" presId="urn:microsoft.com/office/officeart/2005/8/layout/orgChart1"/>
    <dgm:cxn modelId="{15BF7728-477F-417D-BD68-ECAA09D8C72D}" type="presOf" srcId="{DDEA55A3-ADA5-4F99-A530-00A1F08E9B49}" destId="{191ECC34-4E0A-47A0-928C-F9029ED39FDD}" srcOrd="0" destOrd="0" presId="urn:microsoft.com/office/officeart/2005/8/layout/orgChart1"/>
    <dgm:cxn modelId="{408F2035-E896-4C24-827B-F1E052D24C4C}" type="presOf" srcId="{E35DFFA8-5AF2-41E4-A873-06CEB73E7910}" destId="{9E6BB587-9696-4873-B9FF-02CDF52119BD}" srcOrd="0" destOrd="0" presId="urn:microsoft.com/office/officeart/2005/8/layout/orgChart1"/>
    <dgm:cxn modelId="{44761C37-A238-4F63-88D7-D8F371588B74}" type="presOf" srcId="{4FCD4D0A-7065-4216-8226-28735DD48189}" destId="{DE11BD00-99FF-42A1-B407-D33248AE7D13}" srcOrd="0" destOrd="0" presId="urn:microsoft.com/office/officeart/2005/8/layout/orgChart1"/>
    <dgm:cxn modelId="{02441967-0F1E-4B4C-9281-9D8FDE0BEDF8}" type="presOf" srcId="{2B3530D9-9786-41E9-AB78-3699A4FF2C93}" destId="{40DC9E19-2300-4D7E-A260-415621525EAE}" srcOrd="0" destOrd="0" presId="urn:microsoft.com/office/officeart/2005/8/layout/orgChart1"/>
    <dgm:cxn modelId="{1103AD49-4F8D-4F4A-888D-9661A7C386E7}" type="presOf" srcId="{DDEA55A3-ADA5-4F99-A530-00A1F08E9B49}" destId="{81F31BBF-A2FB-41B3-8CB9-D32BBCCC3FC0}" srcOrd="1" destOrd="0" presId="urn:microsoft.com/office/officeart/2005/8/layout/orgChart1"/>
    <dgm:cxn modelId="{0B31614C-FB58-403D-8017-B1E61D90AE5D}" type="presOf" srcId="{7C136FDF-1564-493C-BFD2-9A722A2A132B}" destId="{A07E0B82-C659-4214-A78A-8D71740B0B14}" srcOrd="0" destOrd="0" presId="urn:microsoft.com/office/officeart/2005/8/layout/orgChart1"/>
    <dgm:cxn modelId="{0B38FF4F-5E4B-4C61-8986-82BD26934A3C}" srcId="{27DE277A-C92E-43DE-9DAA-E0F034476D8F}" destId="{E35DFFA8-5AF2-41E4-A873-06CEB73E7910}" srcOrd="2" destOrd="0" parTransId="{55E29F71-B503-44FB-B877-1477236B678E}" sibTransId="{2E98CA51-8860-46EB-BFDC-AF440C90A2BE}"/>
    <dgm:cxn modelId="{248F0570-5E71-4C0F-977F-A3F0910D5EAB}" type="presOf" srcId="{E35DFFA8-5AF2-41E4-A873-06CEB73E7910}" destId="{7E9B9104-4332-49DD-BF9D-8C1873486A06}" srcOrd="1" destOrd="0" presId="urn:microsoft.com/office/officeart/2005/8/layout/orgChart1"/>
    <dgm:cxn modelId="{9E235570-5FD6-4B2C-94F7-A6F0534A623F}" type="presOf" srcId="{4FCD4D0A-7065-4216-8226-28735DD48189}" destId="{D8E5A1BE-E1B0-4185-A83A-A54B02C3460A}" srcOrd="1" destOrd="0" presId="urn:microsoft.com/office/officeart/2005/8/layout/orgChart1"/>
    <dgm:cxn modelId="{20CD2657-08E6-4169-AFFF-2BEAF47CECE5}" srcId="{27DE277A-C92E-43DE-9DAA-E0F034476D8F}" destId="{3AF0518C-D14B-4B88-8054-CFED31760FB2}" srcOrd="1" destOrd="0" parTransId="{7C136FDF-1564-493C-BFD2-9A722A2A132B}" sibTransId="{DC4700ED-0DC3-4911-A3E7-0ACFB790A665}"/>
    <dgm:cxn modelId="{13D73F8A-A63E-46F8-95DF-E348B1573E08}" type="presOf" srcId="{D1425942-E6B2-4682-B599-670B14890EE3}" destId="{EC3E9572-7B20-4E66-97A6-B8FAE0E2E38D}" srcOrd="1" destOrd="0" presId="urn:microsoft.com/office/officeart/2005/8/layout/orgChart1"/>
    <dgm:cxn modelId="{AC156392-F43A-459D-9EBE-E0527EAC33A3}" srcId="{4FCD4D0A-7065-4216-8226-28735DD48189}" destId="{DDEA55A3-ADA5-4F99-A530-00A1F08E9B49}" srcOrd="0" destOrd="0" parTransId="{1725CCF3-80F8-4699-82E0-E2A3399248EB}" sibTransId="{0F15FCAD-1F9F-431E-8633-073A734A0C2B}"/>
    <dgm:cxn modelId="{34740C94-FBA4-4B4E-A2F9-299CEF396BC5}" type="presOf" srcId="{D1425942-E6B2-4682-B599-670B14890EE3}" destId="{ED9D5662-E29E-4E7A-A290-0A91269AC045}" srcOrd="0" destOrd="0" presId="urn:microsoft.com/office/officeart/2005/8/layout/orgChart1"/>
    <dgm:cxn modelId="{6D7A7794-BD74-4B7C-BB4E-4D535F44453C}" type="presOf" srcId="{91F591BD-FD08-436C-9D60-1A77814D888C}" destId="{DE9EC16C-0072-4A5E-B4D9-EE4DFCFB751A}" srcOrd="0" destOrd="0" presId="urn:microsoft.com/office/officeart/2005/8/layout/orgChart1"/>
    <dgm:cxn modelId="{81551BAA-C344-48D0-966B-D2489789518A}" type="presOf" srcId="{3AF0518C-D14B-4B88-8054-CFED31760FB2}" destId="{B1F8DF5F-30D0-45EE-9DEA-B4E8558EB830}" srcOrd="0" destOrd="0" presId="urn:microsoft.com/office/officeart/2005/8/layout/orgChart1"/>
    <dgm:cxn modelId="{4CC194AA-C489-4B48-8C15-2159A8B99970}" type="presOf" srcId="{C901B4BE-F1FA-479A-8543-526458921C59}" destId="{A5A3B0A1-822E-4D37-BDBB-C9A9E5130433}" srcOrd="0" destOrd="0" presId="urn:microsoft.com/office/officeart/2005/8/layout/orgChart1"/>
    <dgm:cxn modelId="{F124DBB4-483D-4BDC-8428-04E0EC69136B}" srcId="{27DE277A-C92E-43DE-9DAA-E0F034476D8F}" destId="{4FCD4D0A-7065-4216-8226-28735DD48189}" srcOrd="0" destOrd="0" parTransId="{C901B4BE-F1FA-479A-8543-526458921C59}" sibTransId="{EB9B675D-E2B7-40E5-A1B3-E2E1E36CA542}"/>
    <dgm:cxn modelId="{951465B9-06F7-42EA-AD03-C20EBC163A16}" type="presOf" srcId="{C670373D-E59E-46E6-8AF3-999493E317DA}" destId="{990E9FE7-DFBA-4F40-8E4B-762AB1302B5D}" srcOrd="0" destOrd="0" presId="urn:microsoft.com/office/officeart/2005/8/layout/orgChart1"/>
    <dgm:cxn modelId="{DEB9E4CD-E919-425D-8077-496C1B410968}" type="presOf" srcId="{1725CCF3-80F8-4699-82E0-E2A3399248EB}" destId="{A653ED85-9E6B-4837-BF06-1339BF194D0B}" srcOrd="0" destOrd="0" presId="urn:microsoft.com/office/officeart/2005/8/layout/orgChart1"/>
    <dgm:cxn modelId="{372D2BCF-45CA-43C0-9DDB-4CD899A6EE60}" srcId="{C670373D-E59E-46E6-8AF3-999493E317DA}" destId="{D1425942-E6B2-4682-B599-670B14890EE3}" srcOrd="0" destOrd="0" parTransId="{DADEB1BF-B7A7-4D3A-9815-24C2EF20083A}" sibTransId="{E5B2088D-E435-4EFF-BCD4-6F9A590763E2}"/>
    <dgm:cxn modelId="{419544DC-4BBE-4125-AA41-638C5115AB9A}" type="presOf" srcId="{91F591BD-FD08-436C-9D60-1A77814D888C}" destId="{6FEB9141-77F2-4059-BBC2-82A150D77AEB}" srcOrd="1" destOrd="0" presId="urn:microsoft.com/office/officeart/2005/8/layout/orgChart1"/>
    <dgm:cxn modelId="{5B4B8DEC-8DBB-4F2C-BAE9-A1E90A872848}" type="presOf" srcId="{DAF36E02-3546-4796-8966-5FF40E5E3F56}" destId="{668E90D9-53E0-4BA6-8F32-6AAC45B4AF53}" srcOrd="0" destOrd="0" presId="urn:microsoft.com/office/officeart/2005/8/layout/orgChart1"/>
    <dgm:cxn modelId="{AAB650F2-9542-4F6D-BC15-7159483FB7C3}" type="presOf" srcId="{55E29F71-B503-44FB-B877-1477236B678E}" destId="{96441568-C48D-40DB-B4D5-7939570837DC}" srcOrd="0" destOrd="0" presId="urn:microsoft.com/office/officeart/2005/8/layout/orgChart1"/>
    <dgm:cxn modelId="{560722F5-FAEA-405F-A051-C9649BDD6808}" srcId="{D1425942-E6B2-4682-B599-670B14890EE3}" destId="{27DE277A-C92E-43DE-9DAA-E0F034476D8F}" srcOrd="0" destOrd="0" parTransId="{DAF36E02-3546-4796-8966-5FF40E5E3F56}" sibTransId="{E6A964AC-04B9-47F1-9E0A-5CC9C35EC282}"/>
    <dgm:cxn modelId="{6D662622-B3D5-4548-B4F5-43B787E7439E}" type="presParOf" srcId="{990E9FE7-DFBA-4F40-8E4B-762AB1302B5D}" destId="{F4789889-A58F-4F8D-BBF5-9498771EE556}" srcOrd="0" destOrd="0" presId="urn:microsoft.com/office/officeart/2005/8/layout/orgChart1"/>
    <dgm:cxn modelId="{C1F76FE0-E046-4E8E-B6BD-E8435E3E5A0B}" type="presParOf" srcId="{F4789889-A58F-4F8D-BBF5-9498771EE556}" destId="{5414B4DE-3D44-4374-AE8F-7AD88F8A25BA}" srcOrd="0" destOrd="0" presId="urn:microsoft.com/office/officeart/2005/8/layout/orgChart1"/>
    <dgm:cxn modelId="{57E7B404-3679-44EF-BF69-3A0DB3D9AD3D}" type="presParOf" srcId="{5414B4DE-3D44-4374-AE8F-7AD88F8A25BA}" destId="{ED9D5662-E29E-4E7A-A290-0A91269AC045}" srcOrd="0" destOrd="0" presId="urn:microsoft.com/office/officeart/2005/8/layout/orgChart1"/>
    <dgm:cxn modelId="{F330C7A3-64A4-4BA6-B054-A5883080DB51}" type="presParOf" srcId="{5414B4DE-3D44-4374-AE8F-7AD88F8A25BA}" destId="{EC3E9572-7B20-4E66-97A6-B8FAE0E2E38D}" srcOrd="1" destOrd="0" presId="urn:microsoft.com/office/officeart/2005/8/layout/orgChart1"/>
    <dgm:cxn modelId="{E7AF9A94-F5A1-4996-8860-2D433048A499}" type="presParOf" srcId="{F4789889-A58F-4F8D-BBF5-9498771EE556}" destId="{A04CDEB9-7F73-4CA4-B4F8-17D9838E7EE2}" srcOrd="1" destOrd="0" presId="urn:microsoft.com/office/officeart/2005/8/layout/orgChart1"/>
    <dgm:cxn modelId="{70418C13-C4AC-48B0-9A83-D7E3FA68EDA0}" type="presParOf" srcId="{A04CDEB9-7F73-4CA4-B4F8-17D9838E7EE2}" destId="{668E90D9-53E0-4BA6-8F32-6AAC45B4AF53}" srcOrd="0" destOrd="0" presId="urn:microsoft.com/office/officeart/2005/8/layout/orgChart1"/>
    <dgm:cxn modelId="{2A88BB9F-C165-4D8F-8C61-7285A945EDFD}" type="presParOf" srcId="{A04CDEB9-7F73-4CA4-B4F8-17D9838E7EE2}" destId="{59966A1A-3E1F-48BC-9B74-FF2C43715654}" srcOrd="1" destOrd="0" presId="urn:microsoft.com/office/officeart/2005/8/layout/orgChart1"/>
    <dgm:cxn modelId="{DE903BA6-D5D7-48CB-974A-A828B5294BAA}" type="presParOf" srcId="{59966A1A-3E1F-48BC-9B74-FF2C43715654}" destId="{A0A56D35-CCE8-4619-B691-6D88086BFD8E}" srcOrd="0" destOrd="0" presId="urn:microsoft.com/office/officeart/2005/8/layout/orgChart1"/>
    <dgm:cxn modelId="{91602AB5-5A4F-4E5D-A3EE-63DD1F72D7D2}" type="presParOf" srcId="{A0A56D35-CCE8-4619-B691-6D88086BFD8E}" destId="{12FDC017-5A29-451B-AC83-DFBE6B1E4887}" srcOrd="0" destOrd="0" presId="urn:microsoft.com/office/officeart/2005/8/layout/orgChart1"/>
    <dgm:cxn modelId="{70709931-C9D5-4145-B207-20E575F3A917}" type="presParOf" srcId="{A0A56D35-CCE8-4619-B691-6D88086BFD8E}" destId="{C0D01B61-67B1-4BBF-93B7-55E948B3F72C}" srcOrd="1" destOrd="0" presId="urn:microsoft.com/office/officeart/2005/8/layout/orgChart1"/>
    <dgm:cxn modelId="{E77F87BF-B317-4880-8D2A-0B0B56A4588D}" type="presParOf" srcId="{59966A1A-3E1F-48BC-9B74-FF2C43715654}" destId="{CF0B5F04-A918-4D1C-8104-BB9B795074E2}" srcOrd="1" destOrd="0" presId="urn:microsoft.com/office/officeart/2005/8/layout/orgChart1"/>
    <dgm:cxn modelId="{C6F5A8E3-708F-4430-8B15-A48ECCA80777}" type="presParOf" srcId="{CF0B5F04-A918-4D1C-8104-BB9B795074E2}" destId="{A5A3B0A1-822E-4D37-BDBB-C9A9E5130433}" srcOrd="0" destOrd="0" presId="urn:microsoft.com/office/officeart/2005/8/layout/orgChart1"/>
    <dgm:cxn modelId="{D669C456-BE86-46EE-8F7A-DCDA4CCA568C}" type="presParOf" srcId="{CF0B5F04-A918-4D1C-8104-BB9B795074E2}" destId="{ECBBC7FE-1043-4D54-BD57-582D15725E0B}" srcOrd="1" destOrd="0" presId="urn:microsoft.com/office/officeart/2005/8/layout/orgChart1"/>
    <dgm:cxn modelId="{59C3034C-77A9-43B0-89B0-B76D92E9018D}" type="presParOf" srcId="{ECBBC7FE-1043-4D54-BD57-582D15725E0B}" destId="{3ED479A4-387B-42CA-BA7F-A5E05370E651}" srcOrd="0" destOrd="0" presId="urn:microsoft.com/office/officeart/2005/8/layout/orgChart1"/>
    <dgm:cxn modelId="{3EE89EA2-0E7C-48A9-B6C4-16D0F4EE5531}" type="presParOf" srcId="{3ED479A4-387B-42CA-BA7F-A5E05370E651}" destId="{DE11BD00-99FF-42A1-B407-D33248AE7D13}" srcOrd="0" destOrd="0" presId="urn:microsoft.com/office/officeart/2005/8/layout/orgChart1"/>
    <dgm:cxn modelId="{AB70EF7C-7547-4B6E-B976-019E5D3CCA69}" type="presParOf" srcId="{3ED479A4-387B-42CA-BA7F-A5E05370E651}" destId="{D8E5A1BE-E1B0-4185-A83A-A54B02C3460A}" srcOrd="1" destOrd="0" presId="urn:microsoft.com/office/officeart/2005/8/layout/orgChart1"/>
    <dgm:cxn modelId="{8C209E22-DDA3-415C-822A-BA62B9A15A05}" type="presParOf" srcId="{ECBBC7FE-1043-4D54-BD57-582D15725E0B}" destId="{EA102894-C805-4A14-8E6A-C831D3809DF2}" srcOrd="1" destOrd="0" presId="urn:microsoft.com/office/officeart/2005/8/layout/orgChart1"/>
    <dgm:cxn modelId="{3335C844-F3AF-4837-B7FB-817FB3ADDCAA}" type="presParOf" srcId="{EA102894-C805-4A14-8E6A-C831D3809DF2}" destId="{A653ED85-9E6B-4837-BF06-1339BF194D0B}" srcOrd="0" destOrd="0" presId="urn:microsoft.com/office/officeart/2005/8/layout/orgChart1"/>
    <dgm:cxn modelId="{73697782-8A90-4909-A08F-066F792C8B4D}" type="presParOf" srcId="{EA102894-C805-4A14-8E6A-C831D3809DF2}" destId="{66718786-A36C-49AC-841A-93B4C2BD9C94}" srcOrd="1" destOrd="0" presId="urn:microsoft.com/office/officeart/2005/8/layout/orgChart1"/>
    <dgm:cxn modelId="{CA3682CF-4352-4E37-BBCF-B6934C61F21E}" type="presParOf" srcId="{66718786-A36C-49AC-841A-93B4C2BD9C94}" destId="{B4367813-848A-43E8-957F-05C0BDED8DFE}" srcOrd="0" destOrd="0" presId="urn:microsoft.com/office/officeart/2005/8/layout/orgChart1"/>
    <dgm:cxn modelId="{7FFAA890-21A7-4B83-900A-F04A5C5D0DC5}" type="presParOf" srcId="{B4367813-848A-43E8-957F-05C0BDED8DFE}" destId="{191ECC34-4E0A-47A0-928C-F9029ED39FDD}" srcOrd="0" destOrd="0" presId="urn:microsoft.com/office/officeart/2005/8/layout/orgChart1"/>
    <dgm:cxn modelId="{B3E386A5-E3EB-401A-8BE3-9394D1209654}" type="presParOf" srcId="{B4367813-848A-43E8-957F-05C0BDED8DFE}" destId="{81F31BBF-A2FB-41B3-8CB9-D32BBCCC3FC0}" srcOrd="1" destOrd="0" presId="urn:microsoft.com/office/officeart/2005/8/layout/orgChart1"/>
    <dgm:cxn modelId="{19E08DA9-83BB-4E21-800A-DEDBABA64B66}" type="presParOf" srcId="{66718786-A36C-49AC-841A-93B4C2BD9C94}" destId="{479AF98A-49B5-4CA4-8FDF-866B69FB995E}" srcOrd="1" destOrd="0" presId="urn:microsoft.com/office/officeart/2005/8/layout/orgChart1"/>
    <dgm:cxn modelId="{38FDC033-5839-4CD6-A79A-E3824C960265}" type="presParOf" srcId="{66718786-A36C-49AC-841A-93B4C2BD9C94}" destId="{B501EB05-5636-4B36-B821-5DC60C84C90A}" srcOrd="2" destOrd="0" presId="urn:microsoft.com/office/officeart/2005/8/layout/orgChart1"/>
    <dgm:cxn modelId="{5186580A-C042-4BDB-AF9C-7B28342ED009}" type="presParOf" srcId="{EA102894-C805-4A14-8E6A-C831D3809DF2}" destId="{40DC9E19-2300-4D7E-A260-415621525EAE}" srcOrd="2" destOrd="0" presId="urn:microsoft.com/office/officeart/2005/8/layout/orgChart1"/>
    <dgm:cxn modelId="{FA0C2A08-B93E-4528-A3C7-6443B9312870}" type="presParOf" srcId="{EA102894-C805-4A14-8E6A-C831D3809DF2}" destId="{6665A96B-0505-4A30-A947-76E3EA74C5FB}" srcOrd="3" destOrd="0" presId="urn:microsoft.com/office/officeart/2005/8/layout/orgChart1"/>
    <dgm:cxn modelId="{FA369A09-11B9-4082-AC20-C6419FE2CA49}" type="presParOf" srcId="{6665A96B-0505-4A30-A947-76E3EA74C5FB}" destId="{9B1BDD8C-E5C9-4E13-914F-6464C3A6B519}" srcOrd="0" destOrd="0" presId="urn:microsoft.com/office/officeart/2005/8/layout/orgChart1"/>
    <dgm:cxn modelId="{C4531C98-4579-481A-AC9E-BBF18A11BA7E}" type="presParOf" srcId="{9B1BDD8C-E5C9-4E13-914F-6464C3A6B519}" destId="{DE9EC16C-0072-4A5E-B4D9-EE4DFCFB751A}" srcOrd="0" destOrd="0" presId="urn:microsoft.com/office/officeart/2005/8/layout/orgChart1"/>
    <dgm:cxn modelId="{9EEA2F4F-D311-4423-A0A3-82B263AC5DAA}" type="presParOf" srcId="{9B1BDD8C-E5C9-4E13-914F-6464C3A6B519}" destId="{6FEB9141-77F2-4059-BBC2-82A150D77AEB}" srcOrd="1" destOrd="0" presId="urn:microsoft.com/office/officeart/2005/8/layout/orgChart1"/>
    <dgm:cxn modelId="{934F4DE1-2C57-42AB-B897-4B2BE20D11DD}" type="presParOf" srcId="{6665A96B-0505-4A30-A947-76E3EA74C5FB}" destId="{45158F40-1385-4986-8022-96209ADCC648}" srcOrd="1" destOrd="0" presId="urn:microsoft.com/office/officeart/2005/8/layout/orgChart1"/>
    <dgm:cxn modelId="{9D7225CD-62C8-4C81-A24B-2AC3E0C100ED}" type="presParOf" srcId="{6665A96B-0505-4A30-A947-76E3EA74C5FB}" destId="{3216F233-92C4-4622-AD6C-F39EBAA202DD}" srcOrd="2" destOrd="0" presId="urn:microsoft.com/office/officeart/2005/8/layout/orgChart1"/>
    <dgm:cxn modelId="{3C902826-C9EB-452B-A328-41E9B72EB8EB}" type="presParOf" srcId="{ECBBC7FE-1043-4D54-BD57-582D15725E0B}" destId="{5E151FA7-8FFB-4BBC-9122-8B0B337FBCFA}" srcOrd="2" destOrd="0" presId="urn:microsoft.com/office/officeart/2005/8/layout/orgChart1"/>
    <dgm:cxn modelId="{10C66946-FCFE-4921-874A-398ACBB01C9E}" type="presParOf" srcId="{CF0B5F04-A918-4D1C-8104-BB9B795074E2}" destId="{A07E0B82-C659-4214-A78A-8D71740B0B14}" srcOrd="2" destOrd="0" presId="urn:microsoft.com/office/officeart/2005/8/layout/orgChart1"/>
    <dgm:cxn modelId="{859C9612-B4DF-42C3-B2B1-D164973153A0}" type="presParOf" srcId="{CF0B5F04-A918-4D1C-8104-BB9B795074E2}" destId="{AD455BAB-6CC0-43E4-A478-6FE0536157C3}" srcOrd="3" destOrd="0" presId="urn:microsoft.com/office/officeart/2005/8/layout/orgChart1"/>
    <dgm:cxn modelId="{A7CA3C99-0436-404F-BB23-606D5F77E811}" type="presParOf" srcId="{AD455BAB-6CC0-43E4-A478-6FE0536157C3}" destId="{ECD51C54-1902-4C1F-8DBC-1562854AC8F3}" srcOrd="0" destOrd="0" presId="urn:microsoft.com/office/officeart/2005/8/layout/orgChart1"/>
    <dgm:cxn modelId="{A1289C20-A11B-4790-A548-F31CCD6B4154}" type="presParOf" srcId="{ECD51C54-1902-4C1F-8DBC-1562854AC8F3}" destId="{B1F8DF5F-30D0-45EE-9DEA-B4E8558EB830}" srcOrd="0" destOrd="0" presId="urn:microsoft.com/office/officeart/2005/8/layout/orgChart1"/>
    <dgm:cxn modelId="{8C4E9EC1-8AAE-4DE5-8400-287B6ED75EF7}" type="presParOf" srcId="{ECD51C54-1902-4C1F-8DBC-1562854AC8F3}" destId="{E5BB834A-7B00-4F3F-B68E-240FF6B42375}" srcOrd="1" destOrd="0" presId="urn:microsoft.com/office/officeart/2005/8/layout/orgChart1"/>
    <dgm:cxn modelId="{00E3B513-9067-4922-AF19-1F3721530CB8}" type="presParOf" srcId="{AD455BAB-6CC0-43E4-A478-6FE0536157C3}" destId="{2F7D6F9E-F659-4736-AC41-7524182CF3ED}" srcOrd="1" destOrd="0" presId="urn:microsoft.com/office/officeart/2005/8/layout/orgChart1"/>
    <dgm:cxn modelId="{CF20FC5F-7D51-4DC3-8A45-364E73E0EC6D}" type="presParOf" srcId="{AD455BAB-6CC0-43E4-A478-6FE0536157C3}" destId="{21D855CE-0200-4AE4-99FE-E3CD3EC3572C}" srcOrd="2" destOrd="0" presId="urn:microsoft.com/office/officeart/2005/8/layout/orgChart1"/>
    <dgm:cxn modelId="{FBE6EAD4-BF26-4A99-A80B-FCFE44A9C1BC}" type="presParOf" srcId="{CF0B5F04-A918-4D1C-8104-BB9B795074E2}" destId="{96441568-C48D-40DB-B4D5-7939570837DC}" srcOrd="4" destOrd="0" presId="urn:microsoft.com/office/officeart/2005/8/layout/orgChart1"/>
    <dgm:cxn modelId="{D6ABDC9F-D67C-4F55-9664-DABA231674D4}" type="presParOf" srcId="{CF0B5F04-A918-4D1C-8104-BB9B795074E2}" destId="{39E31996-2FB6-4FC6-ADFC-5DF4A1A496F2}" srcOrd="5" destOrd="0" presId="urn:microsoft.com/office/officeart/2005/8/layout/orgChart1"/>
    <dgm:cxn modelId="{06C7C9EC-CB93-43D1-BE04-D6B66C0C9D82}" type="presParOf" srcId="{39E31996-2FB6-4FC6-ADFC-5DF4A1A496F2}" destId="{FA2DBB6D-5C9B-4911-9C31-87DAB3E86208}" srcOrd="0" destOrd="0" presId="urn:microsoft.com/office/officeart/2005/8/layout/orgChart1"/>
    <dgm:cxn modelId="{C7C6B122-8564-4393-BDBE-A2DB78F39C22}" type="presParOf" srcId="{FA2DBB6D-5C9B-4911-9C31-87DAB3E86208}" destId="{9E6BB587-9696-4873-B9FF-02CDF52119BD}" srcOrd="0" destOrd="0" presId="urn:microsoft.com/office/officeart/2005/8/layout/orgChart1"/>
    <dgm:cxn modelId="{FF435430-FE7B-46CF-A7AE-BD16E7070226}" type="presParOf" srcId="{FA2DBB6D-5C9B-4911-9C31-87DAB3E86208}" destId="{7E9B9104-4332-49DD-BF9D-8C1873486A06}" srcOrd="1" destOrd="0" presId="urn:microsoft.com/office/officeart/2005/8/layout/orgChart1"/>
    <dgm:cxn modelId="{0F509EA8-44A1-48E9-A206-B9F84FCA5D2C}" type="presParOf" srcId="{39E31996-2FB6-4FC6-ADFC-5DF4A1A496F2}" destId="{C7B4E73E-997F-488A-B879-FE9319567D7D}" srcOrd="1" destOrd="0" presId="urn:microsoft.com/office/officeart/2005/8/layout/orgChart1"/>
    <dgm:cxn modelId="{7899DFC1-5CA2-4621-8F56-CA98ED70A58B}" type="presParOf" srcId="{39E31996-2FB6-4FC6-ADFC-5DF4A1A496F2}" destId="{1C9B48B2-8A97-4A1C-81F4-31ED566ACC1C}" srcOrd="2" destOrd="0" presId="urn:microsoft.com/office/officeart/2005/8/layout/orgChart1"/>
    <dgm:cxn modelId="{F14ED379-9714-4008-861A-63AE84E19F10}" type="presParOf" srcId="{59966A1A-3E1F-48BC-9B74-FF2C43715654}" destId="{D8F6F2D6-395D-40CC-A6DD-95E0D5013F14}" srcOrd="2" destOrd="0" presId="urn:microsoft.com/office/officeart/2005/8/layout/orgChart1"/>
    <dgm:cxn modelId="{B3D7B4EB-90E9-4753-BC7B-F7A44DD4F97B}" type="presParOf" srcId="{F4789889-A58F-4F8D-BBF5-9498771EE556}" destId="{0C04A5BC-21C8-4A11-9709-20496BC74EF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9D2E17-EFFD-4645-BC7D-2887213870BB}">
      <dsp:nvSpPr>
        <dsp:cNvPr id="0" name=""/>
        <dsp:cNvSpPr/>
      </dsp:nvSpPr>
      <dsp:spPr>
        <a:xfrm>
          <a:off x="458881" y="503710"/>
          <a:ext cx="3056829" cy="3056829"/>
        </a:xfrm>
        <a:prstGeom prst="blockArc">
          <a:avLst>
            <a:gd name="adj1" fmla="val 10800000"/>
            <a:gd name="adj2" fmla="val 16200000"/>
            <a:gd name="adj3" fmla="val 464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5F89DC-7980-4530-A959-301BFB193577}">
      <dsp:nvSpPr>
        <dsp:cNvPr id="0" name=""/>
        <dsp:cNvSpPr/>
      </dsp:nvSpPr>
      <dsp:spPr>
        <a:xfrm>
          <a:off x="458881" y="503710"/>
          <a:ext cx="3056829" cy="3056829"/>
        </a:xfrm>
        <a:prstGeom prst="blockArc">
          <a:avLst>
            <a:gd name="adj1" fmla="val 5400000"/>
            <a:gd name="adj2" fmla="val 10800000"/>
            <a:gd name="adj3" fmla="val 464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25A0FA-1AFE-4191-BB99-5E49288FCD9C}">
      <dsp:nvSpPr>
        <dsp:cNvPr id="0" name=""/>
        <dsp:cNvSpPr/>
      </dsp:nvSpPr>
      <dsp:spPr>
        <a:xfrm>
          <a:off x="458881" y="503710"/>
          <a:ext cx="3056829" cy="3056829"/>
        </a:xfrm>
        <a:prstGeom prst="blockArc">
          <a:avLst>
            <a:gd name="adj1" fmla="val 0"/>
            <a:gd name="adj2" fmla="val 5400000"/>
            <a:gd name="adj3" fmla="val 464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F1E743-7828-4619-A5A5-1A7A7F53A153}">
      <dsp:nvSpPr>
        <dsp:cNvPr id="0" name=""/>
        <dsp:cNvSpPr/>
      </dsp:nvSpPr>
      <dsp:spPr>
        <a:xfrm>
          <a:off x="458881" y="503710"/>
          <a:ext cx="3056829" cy="3056829"/>
        </a:xfrm>
        <a:prstGeom prst="blockArc">
          <a:avLst>
            <a:gd name="adj1" fmla="val 16200000"/>
            <a:gd name="adj2" fmla="val 0"/>
            <a:gd name="adj3" fmla="val 464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86BF37-53E8-455D-A666-4031C369BA74}">
      <dsp:nvSpPr>
        <dsp:cNvPr id="0" name=""/>
        <dsp:cNvSpPr/>
      </dsp:nvSpPr>
      <dsp:spPr>
        <a:xfrm>
          <a:off x="1056256" y="1083222"/>
          <a:ext cx="1862079" cy="189780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noProof="0" dirty="0"/>
            <a:t>Vehículo motorizado de cuatro ruedas, propulsado por un motor de combustión interna</a:t>
          </a:r>
        </a:p>
      </dsp:txBody>
      <dsp:txXfrm>
        <a:off x="1328951" y="1361149"/>
        <a:ext cx="1316689" cy="1341950"/>
      </dsp:txXfrm>
    </dsp:sp>
    <dsp:sp modelId="{F36A6072-B608-446A-8CBD-52866EA64B57}">
      <dsp:nvSpPr>
        <dsp:cNvPr id="0" name=""/>
        <dsp:cNvSpPr/>
      </dsp:nvSpPr>
      <dsp:spPr>
        <a:xfrm>
          <a:off x="1494838" y="46709"/>
          <a:ext cx="984914" cy="9849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noProof="0" dirty="0"/>
            <a:t>Carro</a:t>
          </a:r>
        </a:p>
      </dsp:txBody>
      <dsp:txXfrm>
        <a:off x="1639075" y="190946"/>
        <a:ext cx="696440" cy="696440"/>
      </dsp:txXfrm>
    </dsp:sp>
    <dsp:sp modelId="{63AF7115-A51E-47A3-8604-ABBC408D15E3}">
      <dsp:nvSpPr>
        <dsp:cNvPr id="0" name=""/>
        <dsp:cNvSpPr/>
      </dsp:nvSpPr>
      <dsp:spPr>
        <a:xfrm>
          <a:off x="2987796" y="1539667"/>
          <a:ext cx="984914" cy="9849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noProof="0" dirty="0"/>
            <a:t>Automóvil</a:t>
          </a:r>
        </a:p>
      </dsp:txBody>
      <dsp:txXfrm>
        <a:off x="3132033" y="1683904"/>
        <a:ext cx="696440" cy="696440"/>
      </dsp:txXfrm>
    </dsp:sp>
    <dsp:sp modelId="{22C84137-6037-4037-B41A-4A4300170267}">
      <dsp:nvSpPr>
        <dsp:cNvPr id="0" name=""/>
        <dsp:cNvSpPr/>
      </dsp:nvSpPr>
      <dsp:spPr>
        <a:xfrm>
          <a:off x="1494838" y="3032625"/>
          <a:ext cx="984914" cy="9849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noProof="0" dirty="0"/>
            <a:t>Auto</a:t>
          </a:r>
        </a:p>
      </dsp:txBody>
      <dsp:txXfrm>
        <a:off x="1639075" y="3176862"/>
        <a:ext cx="696440" cy="696440"/>
      </dsp:txXfrm>
    </dsp:sp>
    <dsp:sp modelId="{6BE5578C-E719-4F5A-B1B5-F1A39D295157}">
      <dsp:nvSpPr>
        <dsp:cNvPr id="0" name=""/>
        <dsp:cNvSpPr/>
      </dsp:nvSpPr>
      <dsp:spPr>
        <a:xfrm>
          <a:off x="1880" y="1539667"/>
          <a:ext cx="984914" cy="9849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noProof="0" dirty="0"/>
            <a:t>Coche</a:t>
          </a:r>
        </a:p>
      </dsp:txBody>
      <dsp:txXfrm>
        <a:off x="146117" y="1683904"/>
        <a:ext cx="696440" cy="6964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441568-C48D-40DB-B4D5-7939570837DC}">
      <dsp:nvSpPr>
        <dsp:cNvPr id="0" name=""/>
        <dsp:cNvSpPr/>
      </dsp:nvSpPr>
      <dsp:spPr>
        <a:xfrm>
          <a:off x="1761791" y="1558256"/>
          <a:ext cx="1246480" cy="2163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165"/>
              </a:lnTo>
              <a:lnTo>
                <a:pt x="1246480" y="108165"/>
              </a:lnTo>
              <a:lnTo>
                <a:pt x="1246480" y="21633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7E0B82-C659-4214-A78A-8D71740B0B14}">
      <dsp:nvSpPr>
        <dsp:cNvPr id="0" name=""/>
        <dsp:cNvSpPr/>
      </dsp:nvSpPr>
      <dsp:spPr>
        <a:xfrm>
          <a:off x="1716071" y="1558256"/>
          <a:ext cx="91440" cy="21633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633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DC9E19-2300-4D7E-A260-415621525EAE}">
      <dsp:nvSpPr>
        <dsp:cNvPr id="0" name=""/>
        <dsp:cNvSpPr/>
      </dsp:nvSpPr>
      <dsp:spPr>
        <a:xfrm>
          <a:off x="103251" y="2289662"/>
          <a:ext cx="154522" cy="12052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05274"/>
              </a:lnTo>
              <a:lnTo>
                <a:pt x="154522" y="1205274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53ED85-9E6B-4837-BF06-1339BF194D0B}">
      <dsp:nvSpPr>
        <dsp:cNvPr id="0" name=""/>
        <dsp:cNvSpPr/>
      </dsp:nvSpPr>
      <dsp:spPr>
        <a:xfrm>
          <a:off x="103251" y="2289662"/>
          <a:ext cx="154522" cy="4738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3868"/>
              </a:lnTo>
              <a:lnTo>
                <a:pt x="154522" y="47386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A3B0A1-822E-4D37-BDBB-C9A9E5130433}">
      <dsp:nvSpPr>
        <dsp:cNvPr id="0" name=""/>
        <dsp:cNvSpPr/>
      </dsp:nvSpPr>
      <dsp:spPr>
        <a:xfrm>
          <a:off x="515310" y="1558256"/>
          <a:ext cx="1246480" cy="216331"/>
        </a:xfrm>
        <a:custGeom>
          <a:avLst/>
          <a:gdLst/>
          <a:ahLst/>
          <a:cxnLst/>
          <a:rect l="0" t="0" r="0" b="0"/>
          <a:pathLst>
            <a:path>
              <a:moveTo>
                <a:pt x="1246480" y="0"/>
              </a:moveTo>
              <a:lnTo>
                <a:pt x="1246480" y="108165"/>
              </a:lnTo>
              <a:lnTo>
                <a:pt x="0" y="108165"/>
              </a:lnTo>
              <a:lnTo>
                <a:pt x="0" y="21633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8E90D9-53E0-4BA6-8F32-6AAC45B4AF53}">
      <dsp:nvSpPr>
        <dsp:cNvPr id="0" name=""/>
        <dsp:cNvSpPr/>
      </dsp:nvSpPr>
      <dsp:spPr>
        <a:xfrm>
          <a:off x="1716071" y="826850"/>
          <a:ext cx="91440" cy="21633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633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D5662-E29E-4E7A-A290-0A91269AC045}">
      <dsp:nvSpPr>
        <dsp:cNvPr id="0" name=""/>
        <dsp:cNvSpPr/>
      </dsp:nvSpPr>
      <dsp:spPr>
        <a:xfrm>
          <a:off x="1246716" y="311776"/>
          <a:ext cx="1030148" cy="5150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kern="1200" noProof="0" dirty="0"/>
            <a:t>Artefacto</a:t>
          </a:r>
        </a:p>
      </dsp:txBody>
      <dsp:txXfrm>
        <a:off x="1246716" y="311776"/>
        <a:ext cx="1030148" cy="515074"/>
      </dsp:txXfrm>
    </dsp:sp>
    <dsp:sp modelId="{12FDC017-5A29-451B-AC83-DFBE6B1E4887}">
      <dsp:nvSpPr>
        <dsp:cNvPr id="0" name=""/>
        <dsp:cNvSpPr/>
      </dsp:nvSpPr>
      <dsp:spPr>
        <a:xfrm>
          <a:off x="1246716" y="1043182"/>
          <a:ext cx="1030148" cy="5150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kern="1200" noProof="0" dirty="0"/>
            <a:t>Vehículo Motorizado</a:t>
          </a:r>
        </a:p>
      </dsp:txBody>
      <dsp:txXfrm>
        <a:off x="1246716" y="1043182"/>
        <a:ext cx="1030148" cy="515074"/>
      </dsp:txXfrm>
    </dsp:sp>
    <dsp:sp modelId="{DE11BD00-99FF-42A1-B407-D33248AE7D13}">
      <dsp:nvSpPr>
        <dsp:cNvPr id="0" name=""/>
        <dsp:cNvSpPr/>
      </dsp:nvSpPr>
      <dsp:spPr>
        <a:xfrm>
          <a:off x="236" y="1774587"/>
          <a:ext cx="1030148" cy="5150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kern="1200" noProof="0" dirty="0"/>
            <a:t>Automóvil</a:t>
          </a:r>
        </a:p>
      </dsp:txBody>
      <dsp:txXfrm>
        <a:off x="236" y="1774587"/>
        <a:ext cx="1030148" cy="515074"/>
      </dsp:txXfrm>
    </dsp:sp>
    <dsp:sp modelId="{191ECC34-4E0A-47A0-928C-F9029ED39FDD}">
      <dsp:nvSpPr>
        <dsp:cNvPr id="0" name=""/>
        <dsp:cNvSpPr/>
      </dsp:nvSpPr>
      <dsp:spPr>
        <a:xfrm>
          <a:off x="257773" y="2505993"/>
          <a:ext cx="1030148" cy="5150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kern="1200" noProof="0" dirty="0"/>
            <a:t>Hatch-back</a:t>
          </a:r>
        </a:p>
      </dsp:txBody>
      <dsp:txXfrm>
        <a:off x="257773" y="2505993"/>
        <a:ext cx="1030148" cy="515074"/>
      </dsp:txXfrm>
    </dsp:sp>
    <dsp:sp modelId="{DE9EC16C-0072-4A5E-B4D9-EE4DFCFB751A}">
      <dsp:nvSpPr>
        <dsp:cNvPr id="0" name=""/>
        <dsp:cNvSpPr/>
      </dsp:nvSpPr>
      <dsp:spPr>
        <a:xfrm>
          <a:off x="257773" y="3237399"/>
          <a:ext cx="1030148" cy="5150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kern="1200" noProof="0" dirty="0"/>
            <a:t>Sedan</a:t>
          </a:r>
        </a:p>
      </dsp:txBody>
      <dsp:txXfrm>
        <a:off x="257773" y="3237399"/>
        <a:ext cx="1030148" cy="515074"/>
      </dsp:txXfrm>
    </dsp:sp>
    <dsp:sp modelId="{B1F8DF5F-30D0-45EE-9DEA-B4E8558EB830}">
      <dsp:nvSpPr>
        <dsp:cNvPr id="0" name=""/>
        <dsp:cNvSpPr/>
      </dsp:nvSpPr>
      <dsp:spPr>
        <a:xfrm>
          <a:off x="1246716" y="1774587"/>
          <a:ext cx="1030148" cy="5150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kern="1200" noProof="0" dirty="0" err="1"/>
            <a:t>Go</a:t>
          </a:r>
          <a:r>
            <a:rPr lang="es-CO" sz="1600" kern="1200" noProof="0" dirty="0"/>
            <a:t>-kart</a:t>
          </a:r>
        </a:p>
      </dsp:txBody>
      <dsp:txXfrm>
        <a:off x="1246716" y="1774587"/>
        <a:ext cx="1030148" cy="515074"/>
      </dsp:txXfrm>
    </dsp:sp>
    <dsp:sp modelId="{9E6BB587-9696-4873-B9FF-02CDF52119BD}">
      <dsp:nvSpPr>
        <dsp:cNvPr id="0" name=""/>
        <dsp:cNvSpPr/>
      </dsp:nvSpPr>
      <dsp:spPr>
        <a:xfrm>
          <a:off x="2493196" y="1774587"/>
          <a:ext cx="1030148" cy="5150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kern="1200" noProof="0" dirty="0"/>
            <a:t>Camión</a:t>
          </a:r>
        </a:p>
      </dsp:txBody>
      <dsp:txXfrm>
        <a:off x="2493196" y="1774587"/>
        <a:ext cx="1030148" cy="5150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11367cc8b6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11367cc8b6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1814999b115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1814999b115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115b56d00a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115b56d00a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111ec488bb4_0_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111ec488bb4_0_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111ec488bb4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111ec488bb4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1814999b115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1814999b115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111ec488bb4_0_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111ec488bb4_0_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111ec488bb4_0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111ec488bb4_0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1814999b115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1814999b115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9803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111ec488bb4_0_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111ec488bb4_0_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37197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11367cc8b6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11367cc8b6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111ec488bb4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111ec488bb4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g1814999b115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9" name="Google Shape;1509;g1814999b115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54110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1814999b11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1814999b11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18349a34a49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18349a34a49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111ec488bb4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111ec488bb4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g18349a34a49_0_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5" name="Google Shape;1695;g18349a34a49_0_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1814999b115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1814999b115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14501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14d835079e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5" name="Google Shape;1845;g114d835079e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111ec488bb4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111ec488bb4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814999b115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1814999b115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111ec488bb4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111ec488bb4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111ec488bb4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111ec488bb4_0_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1814999b115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1814999b115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111ec488bb4_0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111ec488bb4_0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18349a34a4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18349a34a49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1395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3225" y="1199375"/>
            <a:ext cx="5253300" cy="22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Aref Ruqaa"/>
                <a:ea typeface="Aref Ruqaa"/>
                <a:cs typeface="Aref Ruqaa"/>
                <a:sym typeface="Aref Ruqa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3225" y="3672025"/>
            <a:ext cx="39300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>
            <a:off x="-107572" y="0"/>
            <a:ext cx="1258449" cy="9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3">
            <a:alphaModFix/>
          </a:blip>
          <a:srcRect l="347" r="357"/>
          <a:stretch/>
        </p:blipFill>
        <p:spPr>
          <a:xfrm rot="10800000" flipH="1">
            <a:off x="-25675" y="4353479"/>
            <a:ext cx="1094649" cy="78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t="670" b="680"/>
          <a:stretch/>
        </p:blipFill>
        <p:spPr>
          <a:xfrm rot="5905218">
            <a:off x="8379814" y="4287419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7625" y="1133850"/>
            <a:ext cx="4447150" cy="444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3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7"/>
          <p:cNvSpPr txBox="1">
            <a:spLocks noGrp="1"/>
          </p:cNvSpPr>
          <p:nvPr>
            <p:ph type="ctrTitle"/>
          </p:nvPr>
        </p:nvSpPr>
        <p:spPr>
          <a:xfrm>
            <a:off x="553101" y="2334371"/>
            <a:ext cx="39915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 b="1">
                <a:solidFill>
                  <a:schemeClr val="dk1"/>
                </a:solidFill>
              </a:defRPr>
            </a:lvl1pPr>
            <a:lvl2pPr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17"/>
          <p:cNvSpPr txBox="1">
            <a:spLocks noGrp="1"/>
          </p:cNvSpPr>
          <p:nvPr>
            <p:ph type="title" idx="2" hasCustomPrompt="1"/>
          </p:nvPr>
        </p:nvSpPr>
        <p:spPr>
          <a:xfrm>
            <a:off x="533856" y="1183675"/>
            <a:ext cx="1204500" cy="10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82" name="Google Shape;182;p17"/>
          <p:cNvSpPr txBox="1">
            <a:spLocks noGrp="1"/>
          </p:cNvSpPr>
          <p:nvPr>
            <p:ph type="subTitle" idx="1"/>
          </p:nvPr>
        </p:nvSpPr>
        <p:spPr>
          <a:xfrm>
            <a:off x="553101" y="3229773"/>
            <a:ext cx="3991500" cy="7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grpSp>
        <p:nvGrpSpPr>
          <p:cNvPr id="183" name="Google Shape;183;p17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184" name="Google Shape;184;p17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" name="Google Shape;18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 flipH="1">
            <a:off x="4009799" y="135700"/>
            <a:ext cx="5642825" cy="56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7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5905218">
            <a:off x="8820914" y="2060994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7"/>
          <p:cNvPicPr preferRelativeResize="0"/>
          <p:nvPr/>
        </p:nvPicPr>
        <p:blipFill rotWithShape="1">
          <a:blip r:embed="rId4">
            <a:alphaModFix/>
          </a:blip>
          <a:srcRect l="357" r="347"/>
          <a:stretch/>
        </p:blipFill>
        <p:spPr>
          <a:xfrm>
            <a:off x="3899639" y="-81526"/>
            <a:ext cx="1344700" cy="9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7"/>
          <p:cNvPicPr preferRelativeResize="0"/>
          <p:nvPr/>
        </p:nvPicPr>
        <p:blipFill rotWithShape="1">
          <a:blip r:embed="rId4">
            <a:alphaModFix/>
          </a:blip>
          <a:srcRect l="357" r="347"/>
          <a:stretch/>
        </p:blipFill>
        <p:spPr>
          <a:xfrm rot="10800000">
            <a:off x="3899652" y="4293324"/>
            <a:ext cx="1344700" cy="96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ONE_COLUMN_TEXT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08587" y="-40825"/>
            <a:ext cx="5642825" cy="56428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9"/>
          <p:cNvSpPr txBox="1">
            <a:spLocks noGrp="1"/>
          </p:cNvSpPr>
          <p:nvPr>
            <p:ph type="title"/>
          </p:nvPr>
        </p:nvSpPr>
        <p:spPr>
          <a:xfrm>
            <a:off x="1176900" y="1516025"/>
            <a:ext cx="330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body" idx="1"/>
          </p:nvPr>
        </p:nvSpPr>
        <p:spPr>
          <a:xfrm>
            <a:off x="1306350" y="2132275"/>
            <a:ext cx="3050700" cy="1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207" name="Google Shape;207;p19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208" name="Google Shape;208;p19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19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211" name="Google Shape;211;p19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3" name="Google Shape;213;p19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5905218">
            <a:off x="8776664" y="2236219"/>
            <a:ext cx="665172" cy="91066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9"/>
          <p:cNvSpPr>
            <a:spLocks noGrp="1"/>
          </p:cNvSpPr>
          <p:nvPr>
            <p:ph type="pic" idx="2"/>
          </p:nvPr>
        </p:nvSpPr>
        <p:spPr>
          <a:xfrm>
            <a:off x="5182250" y="818450"/>
            <a:ext cx="2297400" cy="34659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215" name="Google Shape;215;p19"/>
          <p:cNvPicPr preferRelativeResize="0"/>
          <p:nvPr/>
        </p:nvPicPr>
        <p:blipFill rotWithShape="1">
          <a:blip r:embed="rId4">
            <a:alphaModFix/>
          </a:blip>
          <a:srcRect l="357" r="347"/>
          <a:stretch/>
        </p:blipFill>
        <p:spPr>
          <a:xfrm flipH="1">
            <a:off x="7697225" y="-35487"/>
            <a:ext cx="1258449" cy="9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9"/>
          <p:cNvPicPr preferRelativeResize="0"/>
          <p:nvPr/>
        </p:nvPicPr>
        <p:blipFill rotWithShape="1">
          <a:blip r:embed="rId4">
            <a:alphaModFix/>
          </a:blip>
          <a:srcRect l="347" r="357"/>
          <a:stretch/>
        </p:blipFill>
        <p:spPr>
          <a:xfrm rot="10800000">
            <a:off x="7697225" y="4394041"/>
            <a:ext cx="1094649" cy="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TITLE_AND_TWO_COLUMNS_2_1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21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231" name="Google Shape;231;p21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3" name="Google Shape;23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-831376" y="295700"/>
            <a:ext cx="5642825" cy="564282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1"/>
          <p:cNvSpPr txBox="1">
            <a:spLocks noGrp="1"/>
          </p:cNvSpPr>
          <p:nvPr>
            <p:ph type="body" idx="1"/>
          </p:nvPr>
        </p:nvSpPr>
        <p:spPr>
          <a:xfrm>
            <a:off x="713225" y="1337050"/>
            <a:ext cx="3989400" cy="326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527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50"/>
              <a:buFont typeface="Poppins"/>
              <a:buChar char="●"/>
              <a:defRPr sz="14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2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2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2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2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2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2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2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200"/>
            </a:lvl9pPr>
          </a:lstStyle>
          <a:p>
            <a:endParaRPr/>
          </a:p>
        </p:txBody>
      </p:sp>
      <p:pic>
        <p:nvPicPr>
          <p:cNvPr id="236" name="Google Shape;236;p21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-5905218" flipH="1">
            <a:off x="-295786" y="2449844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1"/>
          <p:cNvPicPr preferRelativeResize="0"/>
          <p:nvPr/>
        </p:nvPicPr>
        <p:blipFill rotWithShape="1">
          <a:blip r:embed="rId4">
            <a:alphaModFix/>
          </a:blip>
          <a:srcRect l="357" r="347"/>
          <a:stretch/>
        </p:blipFill>
        <p:spPr>
          <a:xfrm flipH="1">
            <a:off x="8014627" y="-76050"/>
            <a:ext cx="1258449" cy="9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1"/>
          <p:cNvPicPr preferRelativeResize="0"/>
          <p:nvPr/>
        </p:nvPicPr>
        <p:blipFill rotWithShape="1">
          <a:blip r:embed="rId4">
            <a:alphaModFix/>
          </a:blip>
          <a:srcRect l="347" r="357"/>
          <a:stretch/>
        </p:blipFill>
        <p:spPr>
          <a:xfrm rot="10800000">
            <a:off x="8014627" y="4353479"/>
            <a:ext cx="1094649" cy="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4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727200">
            <a:off x="4221706" y="1003004"/>
            <a:ext cx="3787689" cy="37876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2" name="Google Shape;252;p23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253" name="Google Shape;253;p23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3"/>
          <p:cNvSpPr txBox="1">
            <a:spLocks noGrp="1"/>
          </p:cNvSpPr>
          <p:nvPr>
            <p:ph type="body" idx="1"/>
          </p:nvPr>
        </p:nvSpPr>
        <p:spPr>
          <a:xfrm>
            <a:off x="904130" y="1785850"/>
            <a:ext cx="37167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7" name="Google Shape;257;p23"/>
          <p:cNvSpPr txBox="1">
            <a:spLocks noGrp="1"/>
          </p:cNvSpPr>
          <p:nvPr>
            <p:ph type="body" idx="2"/>
          </p:nvPr>
        </p:nvSpPr>
        <p:spPr>
          <a:xfrm>
            <a:off x="902391" y="3403875"/>
            <a:ext cx="371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8" name="Google Shape;258;p23"/>
          <p:cNvSpPr txBox="1">
            <a:spLocks noGrp="1"/>
          </p:cNvSpPr>
          <p:nvPr>
            <p:ph type="title" idx="3"/>
          </p:nvPr>
        </p:nvSpPr>
        <p:spPr>
          <a:xfrm>
            <a:off x="898976" y="1301525"/>
            <a:ext cx="3716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23"/>
          <p:cNvSpPr txBox="1">
            <a:spLocks noGrp="1"/>
          </p:cNvSpPr>
          <p:nvPr>
            <p:ph type="title" idx="4"/>
          </p:nvPr>
        </p:nvSpPr>
        <p:spPr>
          <a:xfrm>
            <a:off x="897250" y="2919550"/>
            <a:ext cx="371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23"/>
          <p:cNvSpPr>
            <a:spLocks noGrp="1"/>
          </p:cNvSpPr>
          <p:nvPr>
            <p:ph type="pic" idx="5"/>
          </p:nvPr>
        </p:nvSpPr>
        <p:spPr>
          <a:xfrm>
            <a:off x="5399975" y="1196050"/>
            <a:ext cx="2160900" cy="32598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261" name="Google Shape;261;p23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 rot="-5400000">
            <a:off x="7680927" y="4126424"/>
            <a:ext cx="1344700" cy="9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3"/>
          <p:cNvPicPr preferRelativeResize="0"/>
          <p:nvPr/>
        </p:nvPicPr>
        <p:blipFill rotWithShape="1">
          <a:blip r:embed="rId4">
            <a:alphaModFix/>
          </a:blip>
          <a:srcRect t="670" b="680"/>
          <a:stretch/>
        </p:blipFill>
        <p:spPr>
          <a:xfrm rot="-5905218" flipH="1">
            <a:off x="-8986" y="4170394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3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 rot="-6015589" flipH="1">
            <a:off x="7605027" y="120874"/>
            <a:ext cx="1344699" cy="96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723675" y="-457500"/>
            <a:ext cx="5642825" cy="5642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26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299" name="Google Shape;299;p26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1" name="Google Shape;301;p26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 rot="10800000" flipH="1">
            <a:off x="-85627" y="-12"/>
            <a:ext cx="1345075" cy="96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 flipH="1">
            <a:off x="7874927" y="4126425"/>
            <a:ext cx="1344700" cy="96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6"/>
          <p:cNvSpPr txBox="1">
            <a:spLocks noGrp="1"/>
          </p:cNvSpPr>
          <p:nvPr>
            <p:ph type="title"/>
          </p:nvPr>
        </p:nvSpPr>
        <p:spPr>
          <a:xfrm>
            <a:off x="2310088" y="2927800"/>
            <a:ext cx="44700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9pPr>
          </a:lstStyle>
          <a:p>
            <a:endParaRPr/>
          </a:p>
        </p:txBody>
      </p:sp>
      <p:sp>
        <p:nvSpPr>
          <p:cNvPr id="304" name="Google Shape;304;p26"/>
          <p:cNvSpPr txBox="1">
            <a:spLocks noGrp="1"/>
          </p:cNvSpPr>
          <p:nvPr>
            <p:ph type="subTitle" idx="1"/>
          </p:nvPr>
        </p:nvSpPr>
        <p:spPr>
          <a:xfrm>
            <a:off x="1747138" y="1476400"/>
            <a:ext cx="5595900" cy="130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ONLY_1_3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28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317" name="Google Shape;317;p28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2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8"/>
          <p:cNvSpPr txBox="1">
            <a:spLocks noGrp="1"/>
          </p:cNvSpPr>
          <p:nvPr>
            <p:ph type="title" idx="2"/>
          </p:nvPr>
        </p:nvSpPr>
        <p:spPr>
          <a:xfrm>
            <a:off x="713419" y="1623925"/>
            <a:ext cx="252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28"/>
          <p:cNvSpPr txBox="1">
            <a:spLocks noGrp="1"/>
          </p:cNvSpPr>
          <p:nvPr>
            <p:ph type="subTitle" idx="1"/>
          </p:nvPr>
        </p:nvSpPr>
        <p:spPr>
          <a:xfrm>
            <a:off x="713150" y="2121199"/>
            <a:ext cx="25257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28"/>
          <p:cNvSpPr txBox="1">
            <a:spLocks noGrp="1"/>
          </p:cNvSpPr>
          <p:nvPr>
            <p:ph type="title" idx="3"/>
          </p:nvPr>
        </p:nvSpPr>
        <p:spPr>
          <a:xfrm>
            <a:off x="3308850" y="1623900"/>
            <a:ext cx="2526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3" name="Google Shape;323;p28"/>
          <p:cNvSpPr txBox="1">
            <a:spLocks noGrp="1"/>
          </p:cNvSpPr>
          <p:nvPr>
            <p:ph type="subTitle" idx="4"/>
          </p:nvPr>
        </p:nvSpPr>
        <p:spPr>
          <a:xfrm>
            <a:off x="3308914" y="2121175"/>
            <a:ext cx="2526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28"/>
          <p:cNvSpPr txBox="1">
            <a:spLocks noGrp="1"/>
          </p:cNvSpPr>
          <p:nvPr>
            <p:ph type="title" idx="5"/>
          </p:nvPr>
        </p:nvSpPr>
        <p:spPr>
          <a:xfrm>
            <a:off x="5904776" y="1623900"/>
            <a:ext cx="2526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28"/>
          <p:cNvSpPr txBox="1">
            <a:spLocks noGrp="1"/>
          </p:cNvSpPr>
          <p:nvPr>
            <p:ph type="subTitle" idx="6"/>
          </p:nvPr>
        </p:nvSpPr>
        <p:spPr>
          <a:xfrm>
            <a:off x="5904700" y="2121200"/>
            <a:ext cx="2526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26" name="Google Shape;326;p28"/>
          <p:cNvSpPr txBox="1">
            <a:spLocks noGrp="1"/>
          </p:cNvSpPr>
          <p:nvPr>
            <p:ph type="title" idx="7"/>
          </p:nvPr>
        </p:nvSpPr>
        <p:spPr>
          <a:xfrm>
            <a:off x="713300" y="3166275"/>
            <a:ext cx="252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7" name="Google Shape;327;p28"/>
          <p:cNvSpPr txBox="1">
            <a:spLocks noGrp="1"/>
          </p:cNvSpPr>
          <p:nvPr>
            <p:ph type="subTitle" idx="8"/>
          </p:nvPr>
        </p:nvSpPr>
        <p:spPr>
          <a:xfrm>
            <a:off x="713230" y="3660650"/>
            <a:ext cx="25257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8"/>
          <p:cNvSpPr txBox="1">
            <a:spLocks noGrp="1"/>
          </p:cNvSpPr>
          <p:nvPr>
            <p:ph type="title" idx="9"/>
          </p:nvPr>
        </p:nvSpPr>
        <p:spPr>
          <a:xfrm>
            <a:off x="3308913" y="3166250"/>
            <a:ext cx="2526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28"/>
          <p:cNvSpPr txBox="1">
            <a:spLocks noGrp="1"/>
          </p:cNvSpPr>
          <p:nvPr>
            <p:ph type="subTitle" idx="13"/>
          </p:nvPr>
        </p:nvSpPr>
        <p:spPr>
          <a:xfrm>
            <a:off x="3308839" y="3660625"/>
            <a:ext cx="2526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28"/>
          <p:cNvSpPr txBox="1">
            <a:spLocks noGrp="1"/>
          </p:cNvSpPr>
          <p:nvPr>
            <p:ph type="title" idx="14"/>
          </p:nvPr>
        </p:nvSpPr>
        <p:spPr>
          <a:xfrm>
            <a:off x="5905001" y="3166275"/>
            <a:ext cx="252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1" name="Google Shape;331;p28"/>
          <p:cNvSpPr txBox="1">
            <a:spLocks noGrp="1"/>
          </p:cNvSpPr>
          <p:nvPr>
            <p:ph type="subTitle" idx="15"/>
          </p:nvPr>
        </p:nvSpPr>
        <p:spPr>
          <a:xfrm>
            <a:off x="5904925" y="3660650"/>
            <a:ext cx="25257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2" name="Google Shape;332;p28"/>
          <p:cNvPicPr preferRelativeResize="0"/>
          <p:nvPr/>
        </p:nvPicPr>
        <p:blipFill rotWithShape="1">
          <a:blip r:embed="rId2">
            <a:alphaModFix/>
          </a:blip>
          <a:srcRect l="347" r="357"/>
          <a:stretch/>
        </p:blipFill>
        <p:spPr>
          <a:xfrm rot="10800000">
            <a:off x="3906352" y="4475754"/>
            <a:ext cx="1094649" cy="78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8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10800000">
            <a:off x="7799302" y="34625"/>
            <a:ext cx="1344700" cy="96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">
  <p:cSld name="TITLE_ONLY_1_3_1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29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336" name="Google Shape;336;p29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9"/>
          <p:cNvSpPr txBox="1">
            <a:spLocks noGrp="1"/>
          </p:cNvSpPr>
          <p:nvPr>
            <p:ph type="title" idx="2"/>
          </p:nvPr>
        </p:nvSpPr>
        <p:spPr>
          <a:xfrm>
            <a:off x="995900" y="1231450"/>
            <a:ext cx="320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29"/>
          <p:cNvSpPr txBox="1">
            <a:spLocks noGrp="1"/>
          </p:cNvSpPr>
          <p:nvPr>
            <p:ph type="subTitle" idx="1"/>
          </p:nvPr>
        </p:nvSpPr>
        <p:spPr>
          <a:xfrm>
            <a:off x="4294413" y="1231425"/>
            <a:ext cx="385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29"/>
          <p:cNvSpPr txBox="1">
            <a:spLocks noGrp="1"/>
          </p:cNvSpPr>
          <p:nvPr>
            <p:ph type="title" idx="3"/>
          </p:nvPr>
        </p:nvSpPr>
        <p:spPr>
          <a:xfrm>
            <a:off x="1002538" y="1845506"/>
            <a:ext cx="320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29"/>
          <p:cNvSpPr txBox="1">
            <a:spLocks noGrp="1"/>
          </p:cNvSpPr>
          <p:nvPr>
            <p:ph type="subTitle" idx="4"/>
          </p:nvPr>
        </p:nvSpPr>
        <p:spPr>
          <a:xfrm>
            <a:off x="4294535" y="1845475"/>
            <a:ext cx="385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29"/>
          <p:cNvSpPr txBox="1">
            <a:spLocks noGrp="1"/>
          </p:cNvSpPr>
          <p:nvPr>
            <p:ph type="title" idx="5"/>
          </p:nvPr>
        </p:nvSpPr>
        <p:spPr>
          <a:xfrm>
            <a:off x="1002538" y="2459575"/>
            <a:ext cx="320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29"/>
          <p:cNvSpPr txBox="1">
            <a:spLocks noGrp="1"/>
          </p:cNvSpPr>
          <p:nvPr>
            <p:ph type="subTitle" idx="6"/>
          </p:nvPr>
        </p:nvSpPr>
        <p:spPr>
          <a:xfrm>
            <a:off x="4294413" y="2459550"/>
            <a:ext cx="385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29"/>
          <p:cNvSpPr txBox="1">
            <a:spLocks noGrp="1"/>
          </p:cNvSpPr>
          <p:nvPr>
            <p:ph type="title" idx="7"/>
          </p:nvPr>
        </p:nvSpPr>
        <p:spPr>
          <a:xfrm>
            <a:off x="996045" y="3073625"/>
            <a:ext cx="320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29"/>
          <p:cNvSpPr txBox="1">
            <a:spLocks noGrp="1"/>
          </p:cNvSpPr>
          <p:nvPr>
            <p:ph type="subTitle" idx="8"/>
          </p:nvPr>
        </p:nvSpPr>
        <p:spPr>
          <a:xfrm>
            <a:off x="4294413" y="3073600"/>
            <a:ext cx="385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9"/>
          <p:cNvSpPr txBox="1">
            <a:spLocks noGrp="1"/>
          </p:cNvSpPr>
          <p:nvPr>
            <p:ph type="title" idx="9"/>
          </p:nvPr>
        </p:nvSpPr>
        <p:spPr>
          <a:xfrm>
            <a:off x="1002683" y="3687675"/>
            <a:ext cx="320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29"/>
          <p:cNvSpPr txBox="1">
            <a:spLocks noGrp="1"/>
          </p:cNvSpPr>
          <p:nvPr>
            <p:ph type="subTitle" idx="13"/>
          </p:nvPr>
        </p:nvSpPr>
        <p:spPr>
          <a:xfrm>
            <a:off x="4294413" y="3687650"/>
            <a:ext cx="385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49" name="Google Shape;349;p29"/>
          <p:cNvPicPr preferRelativeResize="0"/>
          <p:nvPr/>
        </p:nvPicPr>
        <p:blipFill rotWithShape="1">
          <a:blip r:embed="rId2">
            <a:alphaModFix/>
          </a:blip>
          <a:srcRect l="347" r="357"/>
          <a:stretch/>
        </p:blipFill>
        <p:spPr>
          <a:xfrm rot="10800000">
            <a:off x="3906352" y="4475754"/>
            <a:ext cx="1094649" cy="78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9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10800000">
            <a:off x="7799302" y="34625"/>
            <a:ext cx="1344700" cy="96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ONLY_1_1_2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oogle Shape;352;p30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353" name="Google Shape;353;p30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30"/>
          <p:cNvSpPr txBox="1">
            <a:spLocks noGrp="1"/>
          </p:cNvSpPr>
          <p:nvPr>
            <p:ph type="title"/>
          </p:nvPr>
        </p:nvSpPr>
        <p:spPr>
          <a:xfrm>
            <a:off x="1470176" y="1328550"/>
            <a:ext cx="34233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6" name="Google Shape;356;p30"/>
          <p:cNvSpPr txBox="1">
            <a:spLocks noGrp="1"/>
          </p:cNvSpPr>
          <p:nvPr>
            <p:ph type="subTitle" idx="1"/>
          </p:nvPr>
        </p:nvSpPr>
        <p:spPr>
          <a:xfrm>
            <a:off x="5000697" y="1437900"/>
            <a:ext cx="3423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30"/>
          <p:cNvSpPr txBox="1">
            <a:spLocks noGrp="1"/>
          </p:cNvSpPr>
          <p:nvPr>
            <p:ph type="title" idx="2"/>
          </p:nvPr>
        </p:nvSpPr>
        <p:spPr>
          <a:xfrm>
            <a:off x="4255350" y="2461625"/>
            <a:ext cx="34233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8" name="Google Shape;358;p30"/>
          <p:cNvSpPr txBox="1">
            <a:spLocks noGrp="1"/>
          </p:cNvSpPr>
          <p:nvPr>
            <p:ph type="subTitle" idx="3"/>
          </p:nvPr>
        </p:nvSpPr>
        <p:spPr>
          <a:xfrm>
            <a:off x="713225" y="2570975"/>
            <a:ext cx="3423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30"/>
          <p:cNvSpPr txBox="1">
            <a:spLocks noGrp="1"/>
          </p:cNvSpPr>
          <p:nvPr>
            <p:ph type="title" idx="4"/>
          </p:nvPr>
        </p:nvSpPr>
        <p:spPr>
          <a:xfrm>
            <a:off x="1470175" y="3594700"/>
            <a:ext cx="34233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0" name="Google Shape;360;p30"/>
          <p:cNvSpPr txBox="1">
            <a:spLocks noGrp="1"/>
          </p:cNvSpPr>
          <p:nvPr>
            <p:ph type="subTitle" idx="5"/>
          </p:nvPr>
        </p:nvSpPr>
        <p:spPr>
          <a:xfrm>
            <a:off x="5000697" y="3704050"/>
            <a:ext cx="3423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30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62" name="Google Shape;362;p30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4569963" flipH="1">
            <a:off x="-673548" y="4126424"/>
            <a:ext cx="1344701" cy="96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0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-5905218" flipH="1">
            <a:off x="-25311" y="31094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0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-4569963">
            <a:off x="7957452" y="4082349"/>
            <a:ext cx="1344701" cy="96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_ONLY_1_1_2_2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32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382" name="Google Shape;382;p32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32"/>
          <p:cNvSpPr txBox="1">
            <a:spLocks noGrp="1"/>
          </p:cNvSpPr>
          <p:nvPr>
            <p:ph type="title"/>
          </p:nvPr>
        </p:nvSpPr>
        <p:spPr>
          <a:xfrm>
            <a:off x="720000" y="2616575"/>
            <a:ext cx="2151300" cy="9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5" name="Google Shape;385;p32"/>
          <p:cNvSpPr txBox="1">
            <a:spLocks noGrp="1"/>
          </p:cNvSpPr>
          <p:nvPr>
            <p:ph type="subTitle" idx="1"/>
          </p:nvPr>
        </p:nvSpPr>
        <p:spPr>
          <a:xfrm>
            <a:off x="711105" y="3446950"/>
            <a:ext cx="215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32"/>
          <p:cNvSpPr txBox="1">
            <a:spLocks noGrp="1"/>
          </p:cNvSpPr>
          <p:nvPr>
            <p:ph type="title" idx="2"/>
          </p:nvPr>
        </p:nvSpPr>
        <p:spPr>
          <a:xfrm>
            <a:off x="3500762" y="2616575"/>
            <a:ext cx="2147400" cy="9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7" name="Google Shape;387;p32"/>
          <p:cNvSpPr txBox="1">
            <a:spLocks noGrp="1"/>
          </p:cNvSpPr>
          <p:nvPr>
            <p:ph type="subTitle" idx="3"/>
          </p:nvPr>
        </p:nvSpPr>
        <p:spPr>
          <a:xfrm>
            <a:off x="3491878" y="3446900"/>
            <a:ext cx="2147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32"/>
          <p:cNvSpPr txBox="1">
            <a:spLocks noGrp="1"/>
          </p:cNvSpPr>
          <p:nvPr>
            <p:ph type="title" idx="4"/>
          </p:nvPr>
        </p:nvSpPr>
        <p:spPr>
          <a:xfrm>
            <a:off x="6277625" y="2616575"/>
            <a:ext cx="2143500" cy="9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9" name="Google Shape;389;p32"/>
          <p:cNvSpPr txBox="1">
            <a:spLocks noGrp="1"/>
          </p:cNvSpPr>
          <p:nvPr>
            <p:ph type="subTitle" idx="5"/>
          </p:nvPr>
        </p:nvSpPr>
        <p:spPr>
          <a:xfrm>
            <a:off x="6268751" y="3446950"/>
            <a:ext cx="2143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32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91" name="Google Shape;391;p32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>
            <a:off x="2" y="4172150"/>
            <a:ext cx="1344700" cy="96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2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5905218">
            <a:off x="8401389" y="35869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2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flipH="1">
            <a:off x="7799302" y="4172150"/>
            <a:ext cx="1344700" cy="96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_ONLY_10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46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533" name="Google Shape;533;p46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" name="Google Shape;535;p4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36" name="Google Shape;536;p46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10800000">
            <a:off x="7799302" y="300300"/>
            <a:ext cx="1344700" cy="9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46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-3594825">
            <a:off x="8036614" y="4260024"/>
            <a:ext cx="1344700" cy="96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4439301" y="2334371"/>
            <a:ext cx="39915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 b="1">
                <a:solidFill>
                  <a:schemeClr val="dk1"/>
                </a:solidFill>
              </a:defRPr>
            </a:lvl1pPr>
            <a:lvl2pPr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4420056" y="1183675"/>
            <a:ext cx="1204500" cy="10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4439301" y="3229773"/>
            <a:ext cx="3991500" cy="7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grpSp>
        <p:nvGrpSpPr>
          <p:cNvPr id="22" name="Google Shape;22;p3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23" name="Google Shape;23;p3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_ONLY_11"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9" name="Google Shape;539;p47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540" name="Google Shape;540;p47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7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" name="Google Shape;542;p4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43" name="Google Shape;543;p47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4396624" flipH="1">
            <a:off x="40876" y="4258924"/>
            <a:ext cx="1344700" cy="9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47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-7182757" flipH="1">
            <a:off x="3664751" y="-196651"/>
            <a:ext cx="1344701" cy="96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TITLE_ONLY_2_2"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53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583" name="Google Shape;583;p53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3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5" name="Google Shape;585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86" name="Google Shape;586;p53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3587104" flipH="1">
            <a:off x="-453773" y="4126424"/>
            <a:ext cx="1344700" cy="9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53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-3587104">
            <a:off x="8078827" y="4180599"/>
            <a:ext cx="1344700" cy="96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TITLE_AND_BODY_1"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9" name="Google Shape;639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16938" y="77300"/>
            <a:ext cx="5642825" cy="5642825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60"/>
          <p:cNvSpPr txBox="1">
            <a:spLocks noGrp="1"/>
          </p:cNvSpPr>
          <p:nvPr>
            <p:ph type="title"/>
          </p:nvPr>
        </p:nvSpPr>
        <p:spPr>
          <a:xfrm>
            <a:off x="2141375" y="1444200"/>
            <a:ext cx="48990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0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p60"/>
          <p:cNvSpPr txBox="1">
            <a:spLocks noGrp="1"/>
          </p:cNvSpPr>
          <p:nvPr>
            <p:ph type="body" idx="1"/>
          </p:nvPr>
        </p:nvSpPr>
        <p:spPr>
          <a:xfrm>
            <a:off x="2430500" y="2974188"/>
            <a:ext cx="4320600" cy="7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642" name="Google Shape;642;p60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643" name="Google Shape;643;p60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0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" name="Google Shape;645;p60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646" name="Google Shape;646;p60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0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48" name="Google Shape;648;p60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 rot="10800000">
            <a:off x="7799302" y="34625"/>
            <a:ext cx="1344700" cy="9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60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>
            <a:off x="-2" y="4052850"/>
            <a:ext cx="1345075" cy="96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 7">
  <p:cSld name="TITLE_AND_BODY_1_1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1" name="Google Shape;651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736838" y="-136825"/>
            <a:ext cx="5642825" cy="5642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2" name="Google Shape;652;p61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653" name="Google Shape;653;p61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1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61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656" name="Google Shape;656;p61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1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" name="Google Shape;658;p61"/>
          <p:cNvSpPr>
            <a:spLocks noGrp="1"/>
          </p:cNvSpPr>
          <p:nvPr>
            <p:ph type="pic" idx="2"/>
          </p:nvPr>
        </p:nvSpPr>
        <p:spPr>
          <a:xfrm>
            <a:off x="6133375" y="912350"/>
            <a:ext cx="2297400" cy="3465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59" name="Google Shape;659;p61"/>
          <p:cNvSpPr txBox="1">
            <a:spLocks noGrp="1"/>
          </p:cNvSpPr>
          <p:nvPr>
            <p:ph type="title"/>
          </p:nvPr>
        </p:nvSpPr>
        <p:spPr>
          <a:xfrm>
            <a:off x="845975" y="1444200"/>
            <a:ext cx="48990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0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61"/>
          <p:cNvSpPr txBox="1">
            <a:spLocks noGrp="1"/>
          </p:cNvSpPr>
          <p:nvPr>
            <p:ph type="body" idx="1"/>
          </p:nvPr>
        </p:nvSpPr>
        <p:spPr>
          <a:xfrm>
            <a:off x="1135100" y="2974188"/>
            <a:ext cx="4320600" cy="7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661" name="Google Shape;661;p61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>
            <a:off x="-2" y="4052850"/>
            <a:ext cx="1345075" cy="96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61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 rot="10800000" flipH="1">
            <a:off x="40686" y="98600"/>
            <a:ext cx="1345075" cy="96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2_1"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" name="Google Shape;664;p62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665" name="Google Shape;665;p62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62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" name="Google Shape;667;p62"/>
          <p:cNvSpPr txBox="1">
            <a:spLocks noGrp="1"/>
          </p:cNvSpPr>
          <p:nvPr>
            <p:ph type="subTitle" idx="1"/>
          </p:nvPr>
        </p:nvSpPr>
        <p:spPr>
          <a:xfrm>
            <a:off x="713225" y="2978289"/>
            <a:ext cx="3712800" cy="9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62"/>
          <p:cNvSpPr txBox="1">
            <a:spLocks noGrp="1"/>
          </p:cNvSpPr>
          <p:nvPr>
            <p:ph type="title"/>
          </p:nvPr>
        </p:nvSpPr>
        <p:spPr>
          <a:xfrm>
            <a:off x="713294" y="1825613"/>
            <a:ext cx="3712800" cy="12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pic>
        <p:nvPicPr>
          <p:cNvPr id="669" name="Google Shape;669;p62"/>
          <p:cNvPicPr preferRelativeResize="0"/>
          <p:nvPr/>
        </p:nvPicPr>
        <p:blipFill rotWithShape="1">
          <a:blip r:embed="rId2">
            <a:alphaModFix/>
          </a:blip>
          <a:srcRect t="670" b="680"/>
          <a:stretch/>
        </p:blipFill>
        <p:spPr>
          <a:xfrm rot="-5905218" flipH="1">
            <a:off x="-173536" y="2173494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62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 rot="10800000">
            <a:off x="3899652" y="4293324"/>
            <a:ext cx="1344700" cy="96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62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>
            <a:off x="3899639" y="-81526"/>
            <a:ext cx="1344700" cy="9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4280050" y="0"/>
            <a:ext cx="5037525" cy="503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TWO_COLUMNS_2_1"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66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700" name="Google Shape;700;p66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66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02" name="Google Shape;702;p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-831376" y="295700"/>
            <a:ext cx="5642825" cy="5642825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Google Shape;703;p6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4" name="Google Shape;704;p66"/>
          <p:cNvSpPr txBox="1">
            <a:spLocks noGrp="1"/>
          </p:cNvSpPr>
          <p:nvPr>
            <p:ph type="body" idx="1"/>
          </p:nvPr>
        </p:nvSpPr>
        <p:spPr>
          <a:xfrm>
            <a:off x="4161375" y="1201775"/>
            <a:ext cx="4269300" cy="3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527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50"/>
              <a:buFont typeface="Poppins"/>
              <a:buChar char="●"/>
              <a:defRPr sz="14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2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2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2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2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2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2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2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200"/>
            </a:lvl9pPr>
          </a:lstStyle>
          <a:p>
            <a:endParaRPr/>
          </a:p>
        </p:txBody>
      </p:sp>
      <p:pic>
        <p:nvPicPr>
          <p:cNvPr id="705" name="Google Shape;705;p66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-5905218" flipH="1">
            <a:off x="-295786" y="2449844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Google Shape;706;p66"/>
          <p:cNvPicPr preferRelativeResize="0"/>
          <p:nvPr/>
        </p:nvPicPr>
        <p:blipFill rotWithShape="1">
          <a:blip r:embed="rId4">
            <a:alphaModFix/>
          </a:blip>
          <a:srcRect l="357" r="347"/>
          <a:stretch/>
        </p:blipFill>
        <p:spPr>
          <a:xfrm flipH="1">
            <a:off x="8014627" y="-76050"/>
            <a:ext cx="1258449" cy="9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66"/>
          <p:cNvPicPr preferRelativeResize="0"/>
          <p:nvPr/>
        </p:nvPicPr>
        <p:blipFill rotWithShape="1">
          <a:blip r:embed="rId4">
            <a:alphaModFix/>
          </a:blip>
          <a:srcRect l="347" r="357"/>
          <a:stretch/>
        </p:blipFill>
        <p:spPr>
          <a:xfrm rot="10800000">
            <a:off x="8014627" y="4353479"/>
            <a:ext cx="1094649" cy="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0">
  <p:cSld name="TITLE_AND_TWO_COLUMNS_2_1_2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67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710" name="Google Shape;710;p67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67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" name="Google Shape;712;p6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67"/>
          <p:cNvSpPr txBox="1">
            <a:spLocks noGrp="1"/>
          </p:cNvSpPr>
          <p:nvPr>
            <p:ph type="body" idx="1"/>
          </p:nvPr>
        </p:nvSpPr>
        <p:spPr>
          <a:xfrm>
            <a:off x="4161375" y="1201775"/>
            <a:ext cx="4269300" cy="3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527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50"/>
              <a:buFont typeface="Poppins"/>
              <a:buChar char="●"/>
              <a:defRPr sz="14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2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2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2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2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2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2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2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">
  <p:cSld name="SECTION_HEADER_1_1_1_2"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" name="Google Shape;737;p7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3694471" y="-1140121"/>
            <a:ext cx="7523125" cy="7523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8" name="Google Shape;738;p70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739" name="Google Shape;739;p70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70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" name="Google Shape;741;p70"/>
          <p:cNvSpPr txBox="1">
            <a:spLocks noGrp="1"/>
          </p:cNvSpPr>
          <p:nvPr>
            <p:ph type="title"/>
          </p:nvPr>
        </p:nvSpPr>
        <p:spPr>
          <a:xfrm>
            <a:off x="733800" y="802300"/>
            <a:ext cx="4277700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2" name="Google Shape;742;p70"/>
          <p:cNvSpPr txBox="1">
            <a:spLocks noGrp="1"/>
          </p:cNvSpPr>
          <p:nvPr>
            <p:ph type="subTitle" idx="1"/>
          </p:nvPr>
        </p:nvSpPr>
        <p:spPr>
          <a:xfrm>
            <a:off x="1242600" y="1834850"/>
            <a:ext cx="3260100" cy="12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43" name="Google Shape;743;p70"/>
          <p:cNvSpPr txBox="1"/>
          <p:nvPr/>
        </p:nvSpPr>
        <p:spPr>
          <a:xfrm>
            <a:off x="948600" y="3618600"/>
            <a:ext cx="3848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44" name="Google Shape;744;p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 flipH="1">
            <a:off x="461148" y="2271098"/>
            <a:ext cx="660451" cy="9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p70"/>
          <p:cNvPicPr preferRelativeResize="0"/>
          <p:nvPr/>
        </p:nvPicPr>
        <p:blipFill rotWithShape="1">
          <a:blip r:embed="rId7">
            <a:alphaModFix/>
          </a:blip>
          <a:srcRect t="670" b="680"/>
          <a:stretch/>
        </p:blipFill>
        <p:spPr>
          <a:xfrm rot="5905218">
            <a:off x="8597314" y="2166106"/>
            <a:ext cx="665172" cy="910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_1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" name="Google Shape;747;p71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10800000" flipH="1">
            <a:off x="2" y="4172149"/>
            <a:ext cx="1344700" cy="96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71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10800000">
            <a:off x="7799302" y="4172149"/>
            <a:ext cx="1344700" cy="964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9" name="Google Shape;749;p71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750" name="Google Shape;750;p71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71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_2"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1880649" y="-115125"/>
            <a:ext cx="5642825" cy="56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72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-5905218" flipH="1">
            <a:off x="-295786" y="2449844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72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5905218">
            <a:off x="8597314" y="2250956"/>
            <a:ext cx="665172" cy="9106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6" name="Google Shape;756;p72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757" name="Google Shape;757;p72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72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5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35" name="Google Shape;35;p5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41200" y="2598200"/>
            <a:ext cx="2490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5869200" y="2598200"/>
            <a:ext cx="2490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 idx="3"/>
          </p:nvPr>
        </p:nvSpPr>
        <p:spPr>
          <a:xfrm>
            <a:off x="837747" y="2113875"/>
            <a:ext cx="249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 idx="4"/>
          </p:nvPr>
        </p:nvSpPr>
        <p:spPr>
          <a:xfrm>
            <a:off x="5865750" y="2113875"/>
            <a:ext cx="249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42" name="Google Shape;42;p5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10800000" flipH="1">
            <a:off x="2" y="4172149"/>
            <a:ext cx="1344700" cy="96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5"/>
          <p:cNvPicPr preferRelativeResize="0"/>
          <p:nvPr/>
        </p:nvPicPr>
        <p:blipFill rotWithShape="1">
          <a:blip r:embed="rId2">
            <a:alphaModFix/>
          </a:blip>
          <a:srcRect l="357" r="347"/>
          <a:stretch/>
        </p:blipFill>
        <p:spPr>
          <a:xfrm rot="10800000">
            <a:off x="7799302" y="4172149"/>
            <a:ext cx="1344700" cy="96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4786875" y="1524425"/>
            <a:ext cx="330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4916325" y="2140675"/>
            <a:ext cx="3050700" cy="1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55" name="Google Shape;55;p7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56" name="Google Shape;56;p7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7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" name="Google Shape;5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08587" y="-40825"/>
            <a:ext cx="5642825" cy="5642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7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60" name="Google Shape;60;p7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2" name="Google Shape;62;p7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>
            <a:off x="-189475" y="-76050"/>
            <a:ext cx="1258449" cy="9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 rotWithShape="1">
          <a:blip r:embed="rId3">
            <a:alphaModFix/>
          </a:blip>
          <a:srcRect l="347" r="357"/>
          <a:stretch/>
        </p:blipFill>
        <p:spPr>
          <a:xfrm rot="10800000" flipH="1">
            <a:off x="-25675" y="4353479"/>
            <a:ext cx="1094649" cy="78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 rotWithShape="1">
          <a:blip r:embed="rId4">
            <a:alphaModFix/>
          </a:blip>
          <a:srcRect t="670" b="680"/>
          <a:stretch/>
        </p:blipFill>
        <p:spPr>
          <a:xfrm rot="5905218">
            <a:off x="8776664" y="2236219"/>
            <a:ext cx="665172" cy="910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727200">
            <a:off x="3957362" y="-192587"/>
            <a:ext cx="5642825" cy="5642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9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82" name="Google Shape;82;p9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9"/>
          <p:cNvSpPr txBox="1">
            <a:spLocks noGrp="1"/>
          </p:cNvSpPr>
          <p:nvPr>
            <p:ph type="title"/>
          </p:nvPr>
        </p:nvSpPr>
        <p:spPr>
          <a:xfrm>
            <a:off x="713225" y="1171429"/>
            <a:ext cx="4045200" cy="19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ubTitle" idx="1"/>
          </p:nvPr>
        </p:nvSpPr>
        <p:spPr>
          <a:xfrm>
            <a:off x="713225" y="3098925"/>
            <a:ext cx="4045200" cy="9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86" name="Google Shape;86;p9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5905218">
            <a:off x="8597314" y="2173494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-5905218" flipH="1">
            <a:off x="166539" y="4233294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9"/>
          <p:cNvPicPr preferRelativeResize="0"/>
          <p:nvPr/>
        </p:nvPicPr>
        <p:blipFill rotWithShape="1">
          <a:blip r:embed="rId3">
            <a:alphaModFix/>
          </a:blip>
          <a:srcRect t="670" b="680"/>
          <a:stretch/>
        </p:blipFill>
        <p:spPr>
          <a:xfrm rot="-4894782">
            <a:off x="209589" y="-59656"/>
            <a:ext cx="665172" cy="910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713419" y="1776325"/>
            <a:ext cx="252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"/>
          </p:nvPr>
        </p:nvSpPr>
        <p:spPr>
          <a:xfrm>
            <a:off x="713150" y="2273599"/>
            <a:ext cx="25257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/>
          </p:nvPr>
        </p:nvSpPr>
        <p:spPr>
          <a:xfrm>
            <a:off x="3308988" y="1776300"/>
            <a:ext cx="2526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3"/>
          </p:nvPr>
        </p:nvSpPr>
        <p:spPr>
          <a:xfrm>
            <a:off x="3308914" y="2273575"/>
            <a:ext cx="2526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4"/>
          </p:nvPr>
        </p:nvSpPr>
        <p:spPr>
          <a:xfrm>
            <a:off x="5904776" y="1776300"/>
            <a:ext cx="2526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5"/>
          </p:nvPr>
        </p:nvSpPr>
        <p:spPr>
          <a:xfrm>
            <a:off x="5905000" y="2273600"/>
            <a:ext cx="2526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6"/>
          </p:nvPr>
        </p:nvSpPr>
        <p:spPr>
          <a:xfrm>
            <a:off x="713300" y="3492675"/>
            <a:ext cx="252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7"/>
          </p:nvPr>
        </p:nvSpPr>
        <p:spPr>
          <a:xfrm>
            <a:off x="713230" y="3987050"/>
            <a:ext cx="25257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8"/>
          </p:nvPr>
        </p:nvSpPr>
        <p:spPr>
          <a:xfrm>
            <a:off x="3308988" y="3492675"/>
            <a:ext cx="2526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9"/>
          </p:nvPr>
        </p:nvSpPr>
        <p:spPr>
          <a:xfrm>
            <a:off x="3308839" y="3987025"/>
            <a:ext cx="2526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13"/>
          </p:nvPr>
        </p:nvSpPr>
        <p:spPr>
          <a:xfrm>
            <a:off x="5905001" y="3492675"/>
            <a:ext cx="252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4"/>
          </p:nvPr>
        </p:nvSpPr>
        <p:spPr>
          <a:xfrm>
            <a:off x="5904925" y="3987050"/>
            <a:ext cx="25257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15"/>
          </p:nvPr>
        </p:nvSpPr>
        <p:spPr>
          <a:xfrm>
            <a:off x="713150" y="1324125"/>
            <a:ext cx="880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6"/>
          </p:nvPr>
        </p:nvSpPr>
        <p:spPr>
          <a:xfrm>
            <a:off x="3309000" y="1324125"/>
            <a:ext cx="880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17"/>
          </p:nvPr>
        </p:nvSpPr>
        <p:spPr>
          <a:xfrm>
            <a:off x="5905000" y="1324125"/>
            <a:ext cx="880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8"/>
          </p:nvPr>
        </p:nvSpPr>
        <p:spPr>
          <a:xfrm>
            <a:off x="713150" y="3041175"/>
            <a:ext cx="880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20"/>
          </p:nvPr>
        </p:nvSpPr>
        <p:spPr>
          <a:xfrm>
            <a:off x="3309000" y="3041175"/>
            <a:ext cx="880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1"/>
          </p:nvPr>
        </p:nvSpPr>
        <p:spPr>
          <a:xfrm>
            <a:off x="5905000" y="3041175"/>
            <a:ext cx="880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grpSp>
        <p:nvGrpSpPr>
          <p:cNvPr id="124" name="Google Shape;124;p13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125" name="Google Shape;125;p13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" name="Google Shape;127;p13"/>
          <p:cNvPicPr preferRelativeResize="0"/>
          <p:nvPr/>
        </p:nvPicPr>
        <p:blipFill rotWithShape="1">
          <a:blip r:embed="rId2">
            <a:alphaModFix/>
          </a:blip>
          <a:srcRect t="475" b="475"/>
          <a:stretch/>
        </p:blipFill>
        <p:spPr>
          <a:xfrm rot="3188814">
            <a:off x="8274076" y="-112874"/>
            <a:ext cx="481498" cy="1587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3"/>
          <p:cNvPicPr preferRelativeResize="0"/>
          <p:nvPr/>
        </p:nvPicPr>
        <p:blipFill rotWithShape="1">
          <a:blip r:embed="rId3">
            <a:alphaModFix/>
          </a:blip>
          <a:srcRect t="670" b="670"/>
          <a:stretch/>
        </p:blipFill>
        <p:spPr>
          <a:xfrm rot="-3500494">
            <a:off x="-117533" y="79608"/>
            <a:ext cx="671792" cy="919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3"/>
          <p:cNvPicPr preferRelativeResize="0"/>
          <p:nvPr/>
        </p:nvPicPr>
        <p:blipFill rotWithShape="1">
          <a:blip r:embed="rId3">
            <a:alphaModFix/>
          </a:blip>
          <a:srcRect t="670" b="670"/>
          <a:stretch/>
        </p:blipFill>
        <p:spPr>
          <a:xfrm rot="7299506">
            <a:off x="8605417" y="4198908"/>
            <a:ext cx="671792" cy="919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15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157" name="Google Shape;157;p15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5"/>
          <p:cNvSpPr txBox="1">
            <a:spLocks noGrp="1"/>
          </p:cNvSpPr>
          <p:nvPr>
            <p:ph type="ctrTitle"/>
          </p:nvPr>
        </p:nvSpPr>
        <p:spPr>
          <a:xfrm>
            <a:off x="713225" y="2349300"/>
            <a:ext cx="4646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 b="1">
                <a:solidFill>
                  <a:schemeClr val="dk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5"/>
          <p:cNvSpPr txBox="1">
            <a:spLocks noGrp="1"/>
          </p:cNvSpPr>
          <p:nvPr>
            <p:ph type="title" idx="2" hasCustomPrompt="1"/>
          </p:nvPr>
        </p:nvSpPr>
        <p:spPr>
          <a:xfrm>
            <a:off x="3862775" y="1183683"/>
            <a:ext cx="1496400" cy="10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1" name="Google Shape;161;p15"/>
          <p:cNvSpPr txBox="1">
            <a:spLocks noGrp="1"/>
          </p:cNvSpPr>
          <p:nvPr>
            <p:ph type="subTitle" idx="1"/>
          </p:nvPr>
        </p:nvSpPr>
        <p:spPr>
          <a:xfrm>
            <a:off x="713225" y="3244700"/>
            <a:ext cx="46461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162" name="Google Shape;16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 flipH="1">
            <a:off x="4466999" y="-321500"/>
            <a:ext cx="5642825" cy="56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5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>
            <a:off x="-25675" y="68250"/>
            <a:ext cx="1258449" cy="9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4672" y="4263825"/>
            <a:ext cx="837854" cy="84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 flipH="1">
            <a:off x="8243773" y="-195202"/>
            <a:ext cx="660451" cy="9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5"/>
          <p:cNvPicPr preferRelativeResize="0"/>
          <p:nvPr/>
        </p:nvPicPr>
        <p:blipFill rotWithShape="1">
          <a:blip r:embed="rId3">
            <a:alphaModFix/>
          </a:blip>
          <a:srcRect l="347" r="357"/>
          <a:stretch/>
        </p:blipFill>
        <p:spPr>
          <a:xfrm rot="10800000">
            <a:off x="8122778" y="4353479"/>
            <a:ext cx="1094649" cy="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6"/>
          <p:cNvGrpSpPr/>
          <p:nvPr/>
        </p:nvGrpSpPr>
        <p:grpSpPr>
          <a:xfrm>
            <a:off x="136300" y="139550"/>
            <a:ext cx="8810700" cy="4880400"/>
            <a:chOff x="136300" y="139550"/>
            <a:chExt cx="8810700" cy="4880400"/>
          </a:xfrm>
        </p:grpSpPr>
        <p:sp>
          <p:nvSpPr>
            <p:cNvPr id="169" name="Google Shape;169;p16"/>
            <p:cNvSpPr/>
            <p:nvPr/>
          </p:nvSpPr>
          <p:spPr>
            <a:xfrm flipH="1">
              <a:off x="136300" y="139550"/>
              <a:ext cx="8810700" cy="4880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 flipH="1">
              <a:off x="188200" y="197150"/>
              <a:ext cx="8706900" cy="47652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16"/>
          <p:cNvSpPr txBox="1">
            <a:spLocks noGrp="1"/>
          </p:cNvSpPr>
          <p:nvPr>
            <p:ph type="ctrTitle"/>
          </p:nvPr>
        </p:nvSpPr>
        <p:spPr>
          <a:xfrm>
            <a:off x="1310550" y="2331475"/>
            <a:ext cx="4236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 b="1">
                <a:solidFill>
                  <a:schemeClr val="dk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title" idx="2" hasCustomPrompt="1"/>
          </p:nvPr>
        </p:nvSpPr>
        <p:spPr>
          <a:xfrm>
            <a:off x="2638500" y="1183683"/>
            <a:ext cx="1581000" cy="10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1"/>
          </p:nvPr>
        </p:nvSpPr>
        <p:spPr>
          <a:xfrm>
            <a:off x="1310525" y="3226875"/>
            <a:ext cx="4236900" cy="7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174" name="Google Shape;17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727200">
            <a:off x="4789212" y="-494187"/>
            <a:ext cx="5642825" cy="56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6"/>
          <p:cNvPicPr preferRelativeResize="0"/>
          <p:nvPr/>
        </p:nvPicPr>
        <p:blipFill rotWithShape="1">
          <a:blip r:embed="rId3">
            <a:alphaModFix/>
          </a:blip>
          <a:srcRect l="357" r="347"/>
          <a:stretch/>
        </p:blipFill>
        <p:spPr>
          <a:xfrm>
            <a:off x="39125" y="-76050"/>
            <a:ext cx="1258449" cy="9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6"/>
          <p:cNvPicPr preferRelativeResize="0"/>
          <p:nvPr/>
        </p:nvPicPr>
        <p:blipFill rotWithShape="1">
          <a:blip r:embed="rId3">
            <a:alphaModFix/>
          </a:blip>
          <a:srcRect l="347" r="357"/>
          <a:stretch/>
        </p:blipFill>
        <p:spPr>
          <a:xfrm rot="10800000" flipH="1">
            <a:off x="202925" y="4353479"/>
            <a:ext cx="1094649" cy="78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6"/>
          <p:cNvPicPr preferRelativeResize="0"/>
          <p:nvPr/>
        </p:nvPicPr>
        <p:blipFill rotWithShape="1">
          <a:blip r:embed="rId4">
            <a:alphaModFix/>
          </a:blip>
          <a:srcRect t="670" b="680"/>
          <a:stretch/>
        </p:blipFill>
        <p:spPr>
          <a:xfrm rot="4894782" flipH="1">
            <a:off x="8409839" y="-24606"/>
            <a:ext cx="665172" cy="91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6"/>
          <p:cNvPicPr preferRelativeResize="0"/>
          <p:nvPr/>
        </p:nvPicPr>
        <p:blipFill rotWithShape="1">
          <a:blip r:embed="rId4">
            <a:alphaModFix/>
          </a:blip>
          <a:srcRect t="670" b="680"/>
          <a:stretch/>
        </p:blipFill>
        <p:spPr>
          <a:xfrm rot="5905218">
            <a:off x="8554814" y="4363644"/>
            <a:ext cx="665172" cy="910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3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ef Ruqaa"/>
              <a:buNone/>
              <a:defRPr sz="300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8" r:id="rId6"/>
    <p:sldLayoutId id="2147483659" r:id="rId7"/>
    <p:sldLayoutId id="2147483661" r:id="rId8"/>
    <p:sldLayoutId id="2147483662" r:id="rId9"/>
    <p:sldLayoutId id="2147483663" r:id="rId10"/>
    <p:sldLayoutId id="2147483665" r:id="rId11"/>
    <p:sldLayoutId id="2147483667" r:id="rId12"/>
    <p:sldLayoutId id="2147483669" r:id="rId13"/>
    <p:sldLayoutId id="2147483672" r:id="rId14"/>
    <p:sldLayoutId id="2147483674" r:id="rId15"/>
    <p:sldLayoutId id="2147483675" r:id="rId16"/>
    <p:sldLayoutId id="2147483676" r:id="rId17"/>
    <p:sldLayoutId id="2147483678" r:id="rId18"/>
    <p:sldLayoutId id="2147483692" r:id="rId19"/>
    <p:sldLayoutId id="2147483693" r:id="rId20"/>
    <p:sldLayoutId id="2147483699" r:id="rId21"/>
    <p:sldLayoutId id="2147483706" r:id="rId22"/>
    <p:sldLayoutId id="2147483707" r:id="rId23"/>
    <p:sldLayoutId id="2147483708" r:id="rId24"/>
    <p:sldLayoutId id="2147483712" r:id="rId25"/>
    <p:sldLayoutId id="2147483713" r:id="rId26"/>
    <p:sldLayoutId id="2147483716" r:id="rId27"/>
    <p:sldLayoutId id="2147483717" r:id="rId28"/>
    <p:sldLayoutId id="2147483718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7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8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9.png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jpeg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Google Shape;773;p78"/>
          <p:cNvPicPr preferRelativeResize="0"/>
          <p:nvPr/>
        </p:nvPicPr>
        <p:blipFill rotWithShape="1">
          <a:blip r:embed="rId4">
            <a:alphaModFix amt="56000"/>
          </a:blip>
          <a:srcRect l="14508" t="32951" r="10161" b="23799"/>
          <a:stretch/>
        </p:blipFill>
        <p:spPr>
          <a:xfrm>
            <a:off x="310050" y="3672025"/>
            <a:ext cx="4736350" cy="60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9776" y="336213"/>
            <a:ext cx="1028650" cy="1056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78"/>
          <p:cNvPicPr preferRelativeResize="0"/>
          <p:nvPr/>
        </p:nvPicPr>
        <p:blipFill rotWithShape="1">
          <a:blip r:embed="rId6">
            <a:alphaModFix/>
          </a:blip>
          <a:srcRect t="79" b="79"/>
          <a:stretch/>
        </p:blipFill>
        <p:spPr>
          <a:xfrm>
            <a:off x="6349500" y="2567675"/>
            <a:ext cx="2169750" cy="12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776" name="Google Shape;776;p78"/>
          <p:cNvSpPr txBox="1">
            <a:spLocks noGrp="1"/>
          </p:cNvSpPr>
          <p:nvPr>
            <p:ph type="ctrTitle"/>
          </p:nvPr>
        </p:nvSpPr>
        <p:spPr>
          <a:xfrm>
            <a:off x="713225" y="992075"/>
            <a:ext cx="5611882" cy="24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Procesamiento del lenguaje Natural:</a:t>
            </a:r>
            <a:r>
              <a:rPr lang="en" sz="4800" dirty="0">
                <a:solidFill>
                  <a:schemeClr val="dk1"/>
                </a:solidFill>
              </a:rPr>
              <a:t> </a:t>
            </a:r>
            <a:br>
              <a:rPr lang="en" dirty="0">
                <a:solidFill>
                  <a:schemeClr val="dk1"/>
                </a:solidFill>
              </a:rPr>
            </a:br>
            <a:r>
              <a:rPr lang="es-CO" sz="4000" b="1" dirty="0">
                <a:solidFill>
                  <a:schemeClr val="dk1"/>
                </a:solidFill>
              </a:rPr>
              <a:t>Introducción</a:t>
            </a:r>
            <a:r>
              <a:rPr lang="en-US" sz="4000" b="1" dirty="0">
                <a:solidFill>
                  <a:schemeClr val="dk1"/>
                </a:solidFill>
              </a:rPr>
              <a:t> al </a:t>
            </a:r>
            <a:r>
              <a:rPr lang="es-CO" sz="4000" b="1" dirty="0">
                <a:solidFill>
                  <a:schemeClr val="dk1"/>
                </a:solidFill>
              </a:rPr>
              <a:t>procesamiento</a:t>
            </a:r>
            <a:r>
              <a:rPr lang="en-US" sz="4000" b="1" dirty="0">
                <a:solidFill>
                  <a:schemeClr val="dk1"/>
                </a:solidFill>
              </a:rPr>
              <a:t> del </a:t>
            </a:r>
            <a:r>
              <a:rPr lang="es-CO" sz="4000" b="1" dirty="0">
                <a:solidFill>
                  <a:schemeClr val="dk1"/>
                </a:solidFill>
              </a:rPr>
              <a:t>lenguaje</a:t>
            </a:r>
            <a:r>
              <a:rPr lang="en-US" sz="4000" b="1" dirty="0">
                <a:solidFill>
                  <a:schemeClr val="dk1"/>
                </a:solidFill>
              </a:rPr>
              <a:t> Natural</a:t>
            </a:r>
            <a:endParaRPr sz="4800" b="1" dirty="0">
              <a:solidFill>
                <a:schemeClr val="dk1"/>
              </a:solidFill>
            </a:endParaRPr>
          </a:p>
        </p:txBody>
      </p:sp>
      <p:sp>
        <p:nvSpPr>
          <p:cNvPr id="778" name="Google Shape;778;p78"/>
          <p:cNvSpPr txBox="1">
            <a:spLocks noGrp="1"/>
          </p:cNvSpPr>
          <p:nvPr>
            <p:ph type="subTitle" idx="1"/>
          </p:nvPr>
        </p:nvSpPr>
        <p:spPr>
          <a:xfrm>
            <a:off x="713225" y="3672025"/>
            <a:ext cx="39300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Daniel Arias Garzón</a:t>
            </a:r>
            <a:endParaRPr dirty="0"/>
          </a:p>
        </p:txBody>
      </p:sp>
      <p:pic>
        <p:nvPicPr>
          <p:cNvPr id="779" name="Google Shape;779;p78"/>
          <p:cNvPicPr preferRelativeResize="0"/>
          <p:nvPr/>
        </p:nvPicPr>
        <p:blipFill rotWithShape="1">
          <a:blip r:embed="rId7">
            <a:alphaModFix/>
          </a:blip>
          <a:srcRect t="475" b="475"/>
          <a:stretch/>
        </p:blipFill>
        <p:spPr>
          <a:xfrm rot="1286753">
            <a:off x="6690314" y="1379339"/>
            <a:ext cx="481498" cy="1587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98"/>
          <p:cNvSpPr txBox="1">
            <a:spLocks noGrp="1"/>
          </p:cNvSpPr>
          <p:nvPr>
            <p:ph type="body" idx="1"/>
          </p:nvPr>
        </p:nvSpPr>
        <p:spPr>
          <a:xfrm>
            <a:off x="904130" y="1785850"/>
            <a:ext cx="37167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Coleccion de muchos textos</a:t>
            </a:r>
            <a:endParaRPr sz="1800" dirty="0"/>
          </a:p>
        </p:txBody>
      </p:sp>
      <p:sp>
        <p:nvSpPr>
          <p:cNvPr id="1088" name="Google Shape;1088;p98"/>
          <p:cNvSpPr txBox="1">
            <a:spLocks noGrp="1"/>
          </p:cNvSpPr>
          <p:nvPr>
            <p:ph type="body" idx="2"/>
          </p:nvPr>
        </p:nvSpPr>
        <p:spPr>
          <a:xfrm>
            <a:off x="902391" y="3403875"/>
            <a:ext cx="371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Coleccion de muchos corpus</a:t>
            </a:r>
            <a:endParaRPr sz="1800" dirty="0"/>
          </a:p>
        </p:txBody>
      </p:sp>
      <p:sp>
        <p:nvSpPr>
          <p:cNvPr id="1089" name="Google Shape;1089;p98"/>
          <p:cNvSpPr txBox="1">
            <a:spLocks noGrp="1"/>
          </p:cNvSpPr>
          <p:nvPr>
            <p:ph type="title" idx="3"/>
          </p:nvPr>
        </p:nvSpPr>
        <p:spPr>
          <a:xfrm>
            <a:off x="898976" y="1301525"/>
            <a:ext cx="3716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Corpus</a:t>
            </a:r>
            <a:endParaRPr sz="2800" dirty="0"/>
          </a:p>
        </p:txBody>
      </p:sp>
      <p:sp>
        <p:nvSpPr>
          <p:cNvPr id="1090" name="Google Shape;1090;p98"/>
          <p:cNvSpPr txBox="1">
            <a:spLocks noGrp="1"/>
          </p:cNvSpPr>
          <p:nvPr>
            <p:ph type="title" idx="4"/>
          </p:nvPr>
        </p:nvSpPr>
        <p:spPr>
          <a:xfrm>
            <a:off x="897250" y="2919550"/>
            <a:ext cx="371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Corpora</a:t>
            </a:r>
            <a:endParaRPr sz="2800" dirty="0"/>
          </a:p>
        </p:txBody>
      </p:sp>
      <p:sp>
        <p:nvSpPr>
          <p:cNvPr id="1091" name="Google Shape;1091;p9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Colecciones de Texto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1093" name="Google Shape;1093;p98"/>
          <p:cNvPicPr preferRelativeResize="0"/>
          <p:nvPr/>
        </p:nvPicPr>
        <p:blipFill rotWithShape="1">
          <a:blip r:embed="rId3">
            <a:alphaModFix/>
          </a:blip>
          <a:srcRect l="347" r="357"/>
          <a:stretch/>
        </p:blipFill>
        <p:spPr>
          <a:xfrm>
            <a:off x="6864725" y="3197750"/>
            <a:ext cx="792725" cy="133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8" name="Picture 6" descr="Dictionary.com Adds Over 300 New Words And Definitions : NPR">
            <a:extLst>
              <a:ext uri="{FF2B5EF4-FFF2-40B4-BE49-F238E27FC236}">
                <a16:creationId xmlns:a16="http://schemas.microsoft.com/office/drawing/2014/main" id="{357CDEB2-11B6-5366-02A7-A25DC223F795}"/>
              </a:ext>
            </a:extLst>
          </p:cNvPr>
          <p:cNvPicPr>
            <a:picLocks noGrp="1" noChangeAspect="1" noChangeArrowheads="1"/>
          </p:cNvPicPr>
          <p:nvPr>
            <p:ph type="pic" idx="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52" r="2515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0" name="Google Shape;1490;p119"/>
          <p:cNvPicPr preferRelativeResize="0"/>
          <p:nvPr/>
        </p:nvPicPr>
        <p:blipFill rotWithShape="1">
          <a:blip r:embed="rId3">
            <a:alphaModFix amt="56000"/>
          </a:blip>
          <a:srcRect l="14508" t="32951" r="10161" b="23799"/>
          <a:stretch/>
        </p:blipFill>
        <p:spPr>
          <a:xfrm>
            <a:off x="137800" y="3265475"/>
            <a:ext cx="4822100" cy="76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1" name="Google Shape;1491;p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018" y="1097282"/>
            <a:ext cx="1202175" cy="123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2" name="Google Shape;1492;p119"/>
          <p:cNvSpPr txBox="1">
            <a:spLocks noGrp="1"/>
          </p:cNvSpPr>
          <p:nvPr>
            <p:ph type="ctrTitle"/>
          </p:nvPr>
        </p:nvSpPr>
        <p:spPr>
          <a:xfrm>
            <a:off x="559030" y="2286330"/>
            <a:ext cx="3991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Estadistica de Corpus</a:t>
            </a:r>
            <a:endParaRPr sz="2800" dirty="0"/>
          </a:p>
        </p:txBody>
      </p:sp>
      <p:sp>
        <p:nvSpPr>
          <p:cNvPr id="1493" name="Google Shape;1493;p119"/>
          <p:cNvSpPr txBox="1">
            <a:spLocks noGrp="1"/>
          </p:cNvSpPr>
          <p:nvPr>
            <p:ph type="title" idx="2"/>
          </p:nvPr>
        </p:nvSpPr>
        <p:spPr>
          <a:xfrm>
            <a:off x="533856" y="1183675"/>
            <a:ext cx="1204500" cy="10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494" name="Google Shape;1494;p119"/>
          <p:cNvSpPr txBox="1">
            <a:spLocks noGrp="1"/>
          </p:cNvSpPr>
          <p:nvPr>
            <p:ph type="subTitle" idx="1"/>
          </p:nvPr>
        </p:nvSpPr>
        <p:spPr>
          <a:xfrm>
            <a:off x="553101" y="3229773"/>
            <a:ext cx="3991500" cy="7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Estadisticas del lenguaje y POS tagging</a:t>
            </a:r>
            <a:endParaRPr dirty="0"/>
          </a:p>
        </p:txBody>
      </p:sp>
      <p:pic>
        <p:nvPicPr>
          <p:cNvPr id="1495" name="Google Shape;1495;p1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5650" y="1611825"/>
            <a:ext cx="4224102" cy="233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9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Riqueza Lexica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25" name="Google Shape;1025;p94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730802" y="887495"/>
                <a:ext cx="4699923" cy="3496375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6985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Nunito"/>
                  <a:buChar char="●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es-CO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𝑡𝑜𝑡𝑎𝑙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𝑝𝑎𝑙𝑎𝑏𝑟𝑎𝑠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ú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𝑛𝑖𝑐𝑎𝑠</m:t>
                        </m:r>
                      </m:num>
                      <m:den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𝑡𝑜𝑡𝑎𝑙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𝑝𝑎𝑙𝑎𝑏𝑟𝑎𝑠</m:t>
                        </m:r>
                      </m:den>
                    </m:f>
                  </m:oMath>
                </a14:m>
                <a:endParaRPr lang="es-CO" sz="2400" b="0" i="1" dirty="0">
                  <a:latin typeface="Cambria Math" panose="02040503050406030204" pitchFamily="18" charset="0"/>
                </a:endParaRPr>
              </a:p>
              <a:p>
                <a:pPr marL="6985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Nunito"/>
                  <a:buChar char="●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es-CO" sz="2400" b="0" i="0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s-CO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𝑙𝑜𝑛𝑔𝑖𝑡𝑢𝑑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𝑑𝑒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𝑣𝑜𝑐𝑎𝑏𝑢𝑙𝑎𝑟𝑖𝑜</m:t>
                        </m:r>
                      </m:num>
                      <m:den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𝑙𝑜𝑛𝑔𝑖𝑡𝑢𝑑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𝑑𝑒𝑙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𝑡𝑒𝑥𝑡𝑜</m:t>
                        </m:r>
                      </m:den>
                    </m:f>
                  </m:oMath>
                </a14:m>
                <a:r>
                  <a:rPr lang="es-CO" sz="2400" dirty="0"/>
                  <a:t> </a:t>
                </a:r>
                <a:endParaRPr sz="2400" dirty="0"/>
              </a:p>
            </p:txBody>
          </p:sp>
        </mc:Choice>
        <mc:Fallback xmlns="">
          <p:sp>
            <p:nvSpPr>
              <p:cNvPr id="1025" name="Google Shape;1025;p94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730802" y="887495"/>
                <a:ext cx="4699923" cy="34963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Google Shape;1026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225" y="1377600"/>
            <a:ext cx="3382948" cy="289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04"/>
          <p:cNvSpPr txBox="1">
            <a:spLocks noGrp="1"/>
          </p:cNvSpPr>
          <p:nvPr>
            <p:ph type="title"/>
          </p:nvPr>
        </p:nvSpPr>
        <p:spPr>
          <a:xfrm>
            <a:off x="713225" y="1171429"/>
            <a:ext cx="4045200" cy="19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Stop Words</a:t>
            </a:r>
            <a:br>
              <a:rPr lang="en" dirty="0"/>
            </a:br>
            <a:r>
              <a:rPr lang="es-CO" b="1" dirty="0">
                <a:solidFill>
                  <a:schemeClr val="dk1"/>
                </a:solidFill>
              </a:rPr>
              <a:t>Palabras de parada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1169" name="Google Shape;1169;p104"/>
          <p:cNvSpPr txBox="1">
            <a:spLocks noGrp="1"/>
          </p:cNvSpPr>
          <p:nvPr>
            <p:ph type="subTitle" idx="1"/>
          </p:nvPr>
        </p:nvSpPr>
        <p:spPr>
          <a:xfrm>
            <a:off x="713225" y="3098929"/>
            <a:ext cx="4045200" cy="9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Palabras comunmente usadas como que, y, el,entre otras las cuales la mayoria no son tan relevantes para el analisis de los textos. </a:t>
            </a:r>
            <a:endParaRPr dirty="0"/>
          </a:p>
        </p:txBody>
      </p:sp>
      <p:pic>
        <p:nvPicPr>
          <p:cNvPr id="1170" name="Google Shape;1170;p104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>
            <a:off x="5455575" y="798451"/>
            <a:ext cx="2363700" cy="35466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171" name="Google Shape;1171;p104"/>
          <p:cNvGrpSpPr/>
          <p:nvPr/>
        </p:nvGrpSpPr>
        <p:grpSpPr>
          <a:xfrm>
            <a:off x="5369726" y="405764"/>
            <a:ext cx="2527636" cy="1145686"/>
            <a:chOff x="5369726" y="405764"/>
            <a:chExt cx="2527636" cy="1145686"/>
          </a:xfrm>
        </p:grpSpPr>
        <p:pic>
          <p:nvPicPr>
            <p:cNvPr id="1172" name="Google Shape;1172;p10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674875" flipH="1">
              <a:off x="5290195" y="822364"/>
              <a:ext cx="1315098" cy="312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3" name="Google Shape;1173;p10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2674876">
              <a:off x="6575350" y="431719"/>
              <a:ext cx="124150" cy="1224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4" name="Google Shape;1174;p10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2674875">
              <a:off x="6661795" y="822364"/>
              <a:ext cx="1315098" cy="312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75" name="Google Shape;1175;p104"/>
          <p:cNvGrpSpPr/>
          <p:nvPr/>
        </p:nvGrpSpPr>
        <p:grpSpPr>
          <a:xfrm rot="10800000" flipH="1">
            <a:off x="5373601" y="3601464"/>
            <a:ext cx="2527636" cy="1145686"/>
            <a:chOff x="5369726" y="405764"/>
            <a:chExt cx="2527636" cy="1145686"/>
          </a:xfrm>
        </p:grpSpPr>
        <p:pic>
          <p:nvPicPr>
            <p:cNvPr id="1176" name="Google Shape;1176;p10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674875" flipH="1">
              <a:off x="5290195" y="822364"/>
              <a:ext cx="1315098" cy="312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7" name="Google Shape;1177;p10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2674876">
              <a:off x="6575350" y="431719"/>
              <a:ext cx="124150" cy="1224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8" name="Google Shape;1178;p10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2674875">
              <a:off x="6661795" y="822364"/>
              <a:ext cx="1315098" cy="312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9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89"/>
          <p:cNvSpPr txBox="1">
            <a:spLocks noGrp="1"/>
          </p:cNvSpPr>
          <p:nvPr>
            <p:ph type="subTitle" idx="1"/>
          </p:nvPr>
        </p:nvSpPr>
        <p:spPr>
          <a:xfrm>
            <a:off x="1572768" y="1447682"/>
            <a:ext cx="6851229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s-ES" sz="1800" dirty="0"/>
              <a:t>Los N-gramas son secuencias de n palabras consecutivas, observa los siguientes ejemplos.</a:t>
            </a:r>
            <a:endParaRPr sz="1800" dirty="0"/>
          </a:p>
        </p:txBody>
      </p:sp>
      <p:sp>
        <p:nvSpPr>
          <p:cNvPr id="953" name="Google Shape;953;p89"/>
          <p:cNvSpPr txBox="1">
            <a:spLocks noGrp="1"/>
          </p:cNvSpPr>
          <p:nvPr>
            <p:ph type="title" idx="2"/>
          </p:nvPr>
        </p:nvSpPr>
        <p:spPr>
          <a:xfrm>
            <a:off x="1230743" y="2426464"/>
            <a:ext cx="1577529" cy="8072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Bi-gramas</a:t>
            </a:r>
            <a:endParaRPr dirty="0"/>
          </a:p>
        </p:txBody>
      </p:sp>
      <p:sp>
        <p:nvSpPr>
          <p:cNvPr id="954" name="Google Shape;954;p89"/>
          <p:cNvSpPr txBox="1">
            <a:spLocks noGrp="1"/>
          </p:cNvSpPr>
          <p:nvPr>
            <p:ph type="subTitle" idx="3"/>
          </p:nvPr>
        </p:nvSpPr>
        <p:spPr>
          <a:xfrm>
            <a:off x="2640094" y="2476682"/>
            <a:ext cx="3648845" cy="7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Estoy aprendiendo cosas increibles -&gt; (Estoy,aprendiendo), (aprendiendo, cosas) (cosas,increibles)</a:t>
            </a:r>
            <a:endParaRPr dirty="0"/>
          </a:p>
        </p:txBody>
      </p:sp>
      <p:sp>
        <p:nvSpPr>
          <p:cNvPr id="955" name="Google Shape;955;p89"/>
          <p:cNvSpPr txBox="1">
            <a:spLocks noGrp="1"/>
          </p:cNvSpPr>
          <p:nvPr>
            <p:ph type="title" idx="4"/>
          </p:nvPr>
        </p:nvSpPr>
        <p:spPr>
          <a:xfrm>
            <a:off x="1695720" y="3551650"/>
            <a:ext cx="1577529" cy="4329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Tri-gramas</a:t>
            </a:r>
            <a:endParaRPr dirty="0"/>
          </a:p>
        </p:txBody>
      </p:sp>
      <p:sp>
        <p:nvSpPr>
          <p:cNvPr id="956" name="Google Shape;956;p89"/>
          <p:cNvSpPr txBox="1">
            <a:spLocks noGrp="1"/>
          </p:cNvSpPr>
          <p:nvPr>
            <p:ph type="subTitle" idx="5"/>
          </p:nvPr>
        </p:nvSpPr>
        <p:spPr>
          <a:xfrm>
            <a:off x="3587969" y="3564200"/>
            <a:ext cx="3423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Estoy aprendiendo cosas increibles -&gt; (Estoy,aprendiendo, cosas) , (aprendiendo, cosas increibles)</a:t>
            </a:r>
            <a:endParaRPr dirty="0"/>
          </a:p>
        </p:txBody>
      </p:sp>
      <p:sp>
        <p:nvSpPr>
          <p:cNvPr id="957" name="Google Shape;957;p89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n-</a:t>
            </a:r>
            <a:r>
              <a:rPr lang="en-US" dirty="0" err="1"/>
              <a:t>gramas</a:t>
            </a:r>
            <a:r>
              <a:rPr lang="en-US" dirty="0"/>
              <a:t>:</a:t>
            </a:r>
          </a:p>
        </p:txBody>
      </p:sp>
      <p:pic>
        <p:nvPicPr>
          <p:cNvPr id="958" name="Google Shape;958;p89"/>
          <p:cNvPicPr preferRelativeResize="0"/>
          <p:nvPr/>
        </p:nvPicPr>
        <p:blipFill rotWithShape="1">
          <a:blip r:embed="rId3">
            <a:alphaModFix/>
          </a:blip>
          <a:srcRect l="999" r="999"/>
          <a:stretch/>
        </p:blipFill>
        <p:spPr>
          <a:xfrm>
            <a:off x="889380" y="1375201"/>
            <a:ext cx="513925" cy="11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9" name="Google Shape;959;p89"/>
          <p:cNvPicPr preferRelativeResize="0"/>
          <p:nvPr/>
        </p:nvPicPr>
        <p:blipFill rotWithShape="1">
          <a:blip r:embed="rId4">
            <a:alphaModFix/>
          </a:blip>
          <a:srcRect t="-2666" b="-5711"/>
          <a:stretch/>
        </p:blipFill>
        <p:spPr>
          <a:xfrm>
            <a:off x="806400" y="3402050"/>
            <a:ext cx="574600" cy="89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0" name="Google Shape;960;p89"/>
          <p:cNvPicPr preferRelativeResize="0"/>
          <p:nvPr/>
        </p:nvPicPr>
        <p:blipFill rotWithShape="1">
          <a:blip r:embed="rId5">
            <a:alphaModFix/>
          </a:blip>
          <a:srcRect l="-1533"/>
          <a:stretch/>
        </p:blipFill>
        <p:spPr>
          <a:xfrm>
            <a:off x="7293325" y="2600175"/>
            <a:ext cx="996551" cy="6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8" name="Google Shape;1098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727200">
            <a:off x="2656778" y="792730"/>
            <a:ext cx="3787689" cy="3787689"/>
          </a:xfrm>
          <a:prstGeom prst="rect">
            <a:avLst/>
          </a:prstGeom>
          <a:noFill/>
          <a:ln>
            <a:noFill/>
          </a:ln>
        </p:spPr>
      </p:pic>
      <p:sp>
        <p:nvSpPr>
          <p:cNvPr id="1100" name="Google Shape;1100;p99"/>
          <p:cNvSpPr txBox="1">
            <a:spLocks noGrp="1"/>
          </p:cNvSpPr>
          <p:nvPr>
            <p:ph type="body" idx="1"/>
          </p:nvPr>
        </p:nvSpPr>
        <p:spPr>
          <a:xfrm>
            <a:off x="841200" y="2598200"/>
            <a:ext cx="2490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‘Polisemia’ quiere decir ‘múltiples significados’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Ejemplos: Banco, Capital, Cometa</a:t>
            </a:r>
            <a:endParaRPr lang="en-US" dirty="0"/>
          </a:p>
        </p:txBody>
      </p:sp>
      <p:sp>
        <p:nvSpPr>
          <p:cNvPr id="1101" name="Google Shape;1101;p99"/>
          <p:cNvSpPr txBox="1">
            <a:spLocks noGrp="1"/>
          </p:cNvSpPr>
          <p:nvPr>
            <p:ph type="body" idx="2"/>
          </p:nvPr>
        </p:nvSpPr>
        <p:spPr>
          <a:xfrm>
            <a:off x="5869200" y="2598200"/>
            <a:ext cx="2490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 se pronuncian de igual forma pero tienen distintos significados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Ejemplo :aprender (adquirir conocimiento) | aprehender (apresar, asir)</a:t>
            </a:r>
            <a:endParaRPr lang="en-US" dirty="0"/>
          </a:p>
        </p:txBody>
      </p:sp>
      <p:sp>
        <p:nvSpPr>
          <p:cNvPr id="1102" name="Google Shape;1102;p99"/>
          <p:cNvSpPr txBox="1">
            <a:spLocks noGrp="1"/>
          </p:cNvSpPr>
          <p:nvPr>
            <p:ph type="title" idx="3"/>
          </p:nvPr>
        </p:nvSpPr>
        <p:spPr>
          <a:xfrm>
            <a:off x="837747" y="2113875"/>
            <a:ext cx="24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Polisemia</a:t>
            </a:r>
            <a:endParaRPr lang="en-US" dirty="0"/>
          </a:p>
        </p:txBody>
      </p:sp>
      <p:sp>
        <p:nvSpPr>
          <p:cNvPr id="1103" name="Google Shape;1103;p99"/>
          <p:cNvSpPr txBox="1">
            <a:spLocks noGrp="1"/>
          </p:cNvSpPr>
          <p:nvPr>
            <p:ph type="title" idx="4"/>
          </p:nvPr>
        </p:nvSpPr>
        <p:spPr>
          <a:xfrm>
            <a:off x="5865750" y="2113875"/>
            <a:ext cx="24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Homonimia</a:t>
            </a:r>
            <a:endParaRPr lang="en-US" dirty="0"/>
          </a:p>
        </p:txBody>
      </p:sp>
      <p:pic>
        <p:nvPicPr>
          <p:cNvPr id="1104" name="Google Shape;1104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2725" y="3308899"/>
            <a:ext cx="713750" cy="87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5" name="Google Shape;1105;p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1265" y="1529167"/>
            <a:ext cx="549963" cy="1665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" name="Google Shape;881;p84"/>
          <p:cNvPicPr preferRelativeResize="0"/>
          <p:nvPr/>
        </p:nvPicPr>
        <p:blipFill rotWithShape="1">
          <a:blip r:embed="rId3">
            <a:alphaModFix amt="56000"/>
          </a:blip>
          <a:srcRect l="14508" t="32951" r="10161" b="23799"/>
          <a:stretch/>
        </p:blipFill>
        <p:spPr>
          <a:xfrm>
            <a:off x="2176913" y="2984775"/>
            <a:ext cx="4736350" cy="608150"/>
          </a:xfrm>
          <a:prstGeom prst="rect">
            <a:avLst/>
          </a:prstGeom>
          <a:noFill/>
          <a:ln>
            <a:noFill/>
          </a:ln>
        </p:spPr>
      </p:pic>
      <p:sp>
        <p:nvSpPr>
          <p:cNvPr id="882" name="Google Shape;882;p84"/>
          <p:cNvSpPr txBox="1">
            <a:spLocks noGrp="1"/>
          </p:cNvSpPr>
          <p:nvPr>
            <p:ph type="title"/>
          </p:nvPr>
        </p:nvSpPr>
        <p:spPr>
          <a:xfrm>
            <a:off x="2310088" y="2927800"/>
            <a:ext cx="44700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Firth(1957), Modes in Meaning</a:t>
            </a:r>
            <a:endParaRPr dirty="0"/>
          </a:p>
        </p:txBody>
      </p:sp>
      <p:sp>
        <p:nvSpPr>
          <p:cNvPr id="883" name="Google Shape;883;p84"/>
          <p:cNvSpPr txBox="1">
            <a:spLocks noGrp="1"/>
          </p:cNvSpPr>
          <p:nvPr>
            <p:ph type="subTitle" idx="1"/>
          </p:nvPr>
        </p:nvSpPr>
        <p:spPr>
          <a:xfrm>
            <a:off x="1747138" y="1476400"/>
            <a:ext cx="5595900" cy="13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Las colocaciones de una palabra son sentencias que indican los lugares que acostrumbra a tomar esa palabra en el lenguaje (sin seguir las reglas del lenguaje)..</a:t>
            </a:r>
            <a:endParaRPr dirty="0"/>
          </a:p>
        </p:txBody>
      </p:sp>
      <p:pic>
        <p:nvPicPr>
          <p:cNvPr id="884" name="Google Shape;884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150" y="2927798"/>
            <a:ext cx="976125" cy="115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5" name="Google Shape;885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5700" y="1383457"/>
            <a:ext cx="976125" cy="874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6" name="Google Shape;886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7063725" y="2134282"/>
            <a:ext cx="976125" cy="87494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7" name="Google Shape;887;p84"/>
          <p:cNvGrpSpPr/>
          <p:nvPr/>
        </p:nvGrpSpPr>
        <p:grpSpPr>
          <a:xfrm>
            <a:off x="2557300" y="966500"/>
            <a:ext cx="3975575" cy="509900"/>
            <a:chOff x="2290625" y="966500"/>
            <a:chExt cx="3975575" cy="509900"/>
          </a:xfrm>
        </p:grpSpPr>
        <p:pic>
          <p:nvPicPr>
            <p:cNvPr id="888" name="Google Shape;888;p8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290625" y="966500"/>
              <a:ext cx="2145800" cy="50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9" name="Google Shape;889;p8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4120400" y="966500"/>
              <a:ext cx="2145800" cy="5099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90" name="Google Shape;890;p84"/>
          <p:cNvGrpSpPr/>
          <p:nvPr/>
        </p:nvGrpSpPr>
        <p:grpSpPr>
          <a:xfrm>
            <a:off x="2557300" y="3796900"/>
            <a:ext cx="3975575" cy="509900"/>
            <a:chOff x="2421750" y="3796900"/>
            <a:chExt cx="3975575" cy="509900"/>
          </a:xfrm>
        </p:grpSpPr>
        <p:pic>
          <p:nvPicPr>
            <p:cNvPr id="891" name="Google Shape;891;p8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2421750" y="3796900"/>
              <a:ext cx="2145800" cy="50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2" name="Google Shape;892;p8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251525" y="3796900"/>
              <a:ext cx="2145800" cy="5099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93" name="Google Shape;893;p84"/>
          <p:cNvPicPr preferRelativeResize="0"/>
          <p:nvPr/>
        </p:nvPicPr>
        <p:blipFill rotWithShape="1">
          <a:blip r:embed="rId7">
            <a:alphaModFix/>
          </a:blip>
          <a:srcRect t="475" b="475"/>
          <a:stretch/>
        </p:blipFill>
        <p:spPr>
          <a:xfrm rot="3188814">
            <a:off x="7602576" y="288051"/>
            <a:ext cx="481498" cy="158764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FB98CC-A3D3-3227-97B7-4CA9EB7D2084}"/>
              </a:ext>
            </a:extLst>
          </p:cNvPr>
          <p:cNvSpPr txBox="1"/>
          <p:nvPr/>
        </p:nvSpPr>
        <p:spPr>
          <a:xfrm>
            <a:off x="2219464" y="4595357"/>
            <a:ext cx="46512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98"/>
          <p:cNvSpPr txBox="1">
            <a:spLocks noGrp="1"/>
          </p:cNvSpPr>
          <p:nvPr>
            <p:ph type="title" idx="3"/>
          </p:nvPr>
        </p:nvSpPr>
        <p:spPr>
          <a:xfrm>
            <a:off x="819325" y="1076392"/>
            <a:ext cx="4185088" cy="22951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dirty="0"/>
              <a:t>Compara la probabilidad de que dos sucesos ocurran juntos con la probabilidad que tendrían si fueran independientes.</a:t>
            </a:r>
            <a:endParaRPr dirty="0"/>
          </a:p>
        </p:txBody>
      </p:sp>
      <p:sp>
        <p:nvSpPr>
          <p:cNvPr id="1091" name="Google Shape;1091;p9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Pointwise Mutual Information</a:t>
            </a:r>
          </a:p>
        </p:txBody>
      </p:sp>
      <p:pic>
        <p:nvPicPr>
          <p:cNvPr id="1093" name="Google Shape;1093;p98"/>
          <p:cNvPicPr preferRelativeResize="0"/>
          <p:nvPr/>
        </p:nvPicPr>
        <p:blipFill rotWithShape="1">
          <a:blip r:embed="rId3">
            <a:alphaModFix/>
          </a:blip>
          <a:srcRect l="347" r="357"/>
          <a:stretch/>
        </p:blipFill>
        <p:spPr>
          <a:xfrm>
            <a:off x="6864725" y="3197750"/>
            <a:ext cx="792725" cy="1339824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86B13BC2-EF9B-1CF4-7892-1353C888735B}"/>
                  </a:ext>
                </a:extLst>
              </p:cNvPr>
              <p:cNvSpPr>
                <a:spLocks noGrp="1"/>
              </p:cNvSpPr>
              <p:nvPr>
                <p:ph type="body" idx="2"/>
              </p:nvPr>
            </p:nvSpPr>
            <p:spPr>
              <a:xfrm>
                <a:off x="819325" y="3071639"/>
                <a:ext cx="4380468" cy="1133700"/>
              </a:xfrm>
            </p:spPr>
            <p:txBody>
              <a:bodyPr/>
              <a:lstStyle/>
              <a:p>
                <a:pPr marL="1397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𝑃𝑀𝐼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86B13BC2-EF9B-1CF4-7892-1353C88873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2"/>
              </p:nvPr>
            </p:nvSpPr>
            <p:spPr>
              <a:xfrm>
                <a:off x="819325" y="3071639"/>
                <a:ext cx="4380468" cy="1133700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0" name="Picture 6" descr="Collocation Examples For English Learners">
            <a:extLst>
              <a:ext uri="{FF2B5EF4-FFF2-40B4-BE49-F238E27FC236}">
                <a16:creationId xmlns:a16="http://schemas.microsoft.com/office/drawing/2014/main" id="{EC5E5767-B4BB-2D82-0592-AC667215FC7D}"/>
              </a:ext>
            </a:extLst>
          </p:cNvPr>
          <p:cNvPicPr>
            <a:picLocks noGrp="1" noChangeAspect="1" noChangeArrowheads="1"/>
          </p:cNvPicPr>
          <p:nvPr>
            <p:ph type="pic" idx="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88" t="15656" r="6285" b="43243"/>
          <a:stretch/>
        </p:blipFill>
        <p:spPr bwMode="auto">
          <a:xfrm>
            <a:off x="5486399" y="1328328"/>
            <a:ext cx="1935957" cy="213583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96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99"/>
          <p:cNvSpPr txBox="1">
            <a:spLocks noGrp="1"/>
          </p:cNvSpPr>
          <p:nvPr>
            <p:ph type="body" idx="1"/>
          </p:nvPr>
        </p:nvSpPr>
        <p:spPr>
          <a:xfrm>
            <a:off x="248667" y="2958456"/>
            <a:ext cx="2490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Referencia al espacio publico por donde hay transito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101" name="Google Shape;1101;p99"/>
          <p:cNvSpPr txBox="1">
            <a:spLocks noGrp="1"/>
          </p:cNvSpPr>
          <p:nvPr>
            <p:ph type="body" idx="2"/>
          </p:nvPr>
        </p:nvSpPr>
        <p:spPr>
          <a:xfrm>
            <a:off x="6033324" y="1806345"/>
            <a:ext cx="2490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 Conjugación del verbo callar</a:t>
            </a:r>
            <a:endParaRPr lang="en-US" dirty="0"/>
          </a:p>
        </p:txBody>
      </p:sp>
      <p:sp>
        <p:nvSpPr>
          <p:cNvPr id="1102" name="Google Shape;1102;p99"/>
          <p:cNvSpPr txBox="1">
            <a:spLocks noGrp="1"/>
          </p:cNvSpPr>
          <p:nvPr>
            <p:ph type="title" idx="3"/>
          </p:nvPr>
        </p:nvSpPr>
        <p:spPr>
          <a:xfrm>
            <a:off x="451379" y="2483955"/>
            <a:ext cx="24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Calle (</a:t>
            </a:r>
            <a:r>
              <a:rPr lang="en-US" dirty="0" err="1"/>
              <a:t>Sustantivo</a:t>
            </a:r>
            <a:r>
              <a:rPr lang="en-US" dirty="0"/>
              <a:t>)</a:t>
            </a:r>
          </a:p>
        </p:txBody>
      </p:sp>
      <p:sp>
        <p:nvSpPr>
          <p:cNvPr id="1103" name="Google Shape;1103;p99"/>
          <p:cNvSpPr txBox="1">
            <a:spLocks noGrp="1"/>
          </p:cNvSpPr>
          <p:nvPr>
            <p:ph type="title" idx="4"/>
          </p:nvPr>
        </p:nvSpPr>
        <p:spPr>
          <a:xfrm>
            <a:off x="6096241" y="1233645"/>
            <a:ext cx="24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Calle (verbo)</a:t>
            </a:r>
          </a:p>
        </p:txBody>
      </p:sp>
      <p:pic>
        <p:nvPicPr>
          <p:cNvPr id="2050" name="Picture 2" descr="Vintage London Street Photograph by Digital Art Cafe - Pixels">
            <a:extLst>
              <a:ext uri="{FF2B5EF4-FFF2-40B4-BE49-F238E27FC236}">
                <a16:creationId xmlns:a16="http://schemas.microsoft.com/office/drawing/2014/main" id="{87D61BDD-7773-1F48-D82B-B9AE978D4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4329" y="1187261"/>
            <a:ext cx="2228298" cy="1485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10 situaciones en las que es mejor estar callado">
            <a:extLst>
              <a:ext uri="{FF2B5EF4-FFF2-40B4-BE49-F238E27FC236}">
                <a16:creationId xmlns:a16="http://schemas.microsoft.com/office/drawing/2014/main" id="{C0185000-EDC8-5F8A-9B47-FC29B3B02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504" y="2958456"/>
            <a:ext cx="2242168" cy="126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Bent 5">
            <a:extLst>
              <a:ext uri="{FF2B5EF4-FFF2-40B4-BE49-F238E27FC236}">
                <a16:creationId xmlns:a16="http://schemas.microsoft.com/office/drawing/2014/main" id="{4F24AD3B-8C6A-F392-95F5-64794C22072A}"/>
              </a:ext>
            </a:extLst>
          </p:cNvPr>
          <p:cNvSpPr/>
          <p:nvPr/>
        </p:nvSpPr>
        <p:spPr>
          <a:xfrm>
            <a:off x="1865376" y="1548384"/>
            <a:ext cx="1135339" cy="93557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Arrow: Bent 6">
            <a:extLst>
              <a:ext uri="{FF2B5EF4-FFF2-40B4-BE49-F238E27FC236}">
                <a16:creationId xmlns:a16="http://schemas.microsoft.com/office/drawing/2014/main" id="{8E504260-EA1A-823D-8BA3-588538DE157B}"/>
              </a:ext>
            </a:extLst>
          </p:cNvPr>
          <p:cNvSpPr/>
          <p:nvPr/>
        </p:nvSpPr>
        <p:spPr>
          <a:xfrm rot="10800000">
            <a:off x="5931371" y="2770305"/>
            <a:ext cx="1295718" cy="114075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202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8" name="Google Shape;908;p86"/>
          <p:cNvGrpSpPr/>
          <p:nvPr/>
        </p:nvGrpSpPr>
        <p:grpSpPr>
          <a:xfrm>
            <a:off x="4682788" y="957763"/>
            <a:ext cx="3517766" cy="402288"/>
            <a:chOff x="4682788" y="957763"/>
            <a:chExt cx="3517766" cy="402288"/>
          </a:xfrm>
        </p:grpSpPr>
        <p:pic>
          <p:nvPicPr>
            <p:cNvPr id="909" name="Google Shape;909;p8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4682788" y="957763"/>
              <a:ext cx="1692891" cy="402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0" name="Google Shape;910;p8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6507663" y="957775"/>
              <a:ext cx="1692891" cy="4022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11" name="Google Shape;911;p86"/>
          <p:cNvGrpSpPr/>
          <p:nvPr/>
        </p:nvGrpSpPr>
        <p:grpSpPr>
          <a:xfrm>
            <a:off x="4739650" y="3796013"/>
            <a:ext cx="3517766" cy="402288"/>
            <a:chOff x="4739650" y="3796013"/>
            <a:chExt cx="3517766" cy="402288"/>
          </a:xfrm>
        </p:grpSpPr>
        <p:pic>
          <p:nvPicPr>
            <p:cNvPr id="912" name="Google Shape;912;p8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39650" y="3796025"/>
              <a:ext cx="1692891" cy="402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3" name="Google Shape;913;p8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6564525" y="3796013"/>
              <a:ext cx="1692891" cy="4022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14" name="Google Shape;914;p86"/>
          <p:cNvSpPr txBox="1">
            <a:spLocks noGrp="1"/>
          </p:cNvSpPr>
          <p:nvPr>
            <p:ph type="title"/>
          </p:nvPr>
        </p:nvSpPr>
        <p:spPr>
          <a:xfrm>
            <a:off x="4458600" y="1538462"/>
            <a:ext cx="3962125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Recursos Lexicos</a:t>
            </a:r>
            <a:endParaRPr dirty="0"/>
          </a:p>
        </p:txBody>
      </p:sp>
      <p:sp>
        <p:nvSpPr>
          <p:cNvPr id="915" name="Google Shape;915;p86"/>
          <p:cNvSpPr txBox="1">
            <a:spLocks noGrp="1"/>
          </p:cNvSpPr>
          <p:nvPr>
            <p:ph type="body" idx="1"/>
          </p:nvPr>
        </p:nvSpPr>
        <p:spPr>
          <a:xfrm>
            <a:off x="4623479" y="2111162"/>
            <a:ext cx="3504400" cy="1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/>
              <a:t>Es una colección de palabras o frases que puede o no contener metadatos acerca de los elementos de esa colección.</a:t>
            </a:r>
            <a:endParaRPr lang="en-US" sz="1800" dirty="0"/>
          </a:p>
        </p:txBody>
      </p:sp>
      <p:pic>
        <p:nvPicPr>
          <p:cNvPr id="916" name="Google Shape;916;p86"/>
          <p:cNvPicPr preferRelativeResize="0"/>
          <p:nvPr/>
        </p:nvPicPr>
        <p:blipFill rotWithShape="1">
          <a:blip r:embed="rId5">
            <a:alphaModFix/>
          </a:blip>
          <a:srcRect l="1105" r="1095"/>
          <a:stretch/>
        </p:blipFill>
        <p:spPr>
          <a:xfrm>
            <a:off x="395000" y="539600"/>
            <a:ext cx="4084552" cy="406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" name="Google Shape;821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6" y="2940389"/>
            <a:ext cx="710350" cy="72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4" name="Google Shape;824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76" y="1223339"/>
            <a:ext cx="710350" cy="72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3876" y="1223339"/>
            <a:ext cx="710350" cy="72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6" name="Google Shape;826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9776" y="1223339"/>
            <a:ext cx="710350" cy="729275"/>
          </a:xfrm>
          <a:prstGeom prst="rect">
            <a:avLst/>
          </a:prstGeom>
          <a:noFill/>
          <a:ln>
            <a:noFill/>
          </a:ln>
        </p:spPr>
      </p:pic>
      <p:sp>
        <p:nvSpPr>
          <p:cNvPr id="827" name="Google Shape;827;p82"/>
          <p:cNvSpPr txBox="1">
            <a:spLocks noGrp="1"/>
          </p:cNvSpPr>
          <p:nvPr>
            <p:ph type="title"/>
          </p:nvPr>
        </p:nvSpPr>
        <p:spPr>
          <a:xfrm>
            <a:off x="713419" y="1776325"/>
            <a:ext cx="252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NPL</a:t>
            </a:r>
            <a:endParaRPr dirty="0"/>
          </a:p>
        </p:txBody>
      </p:sp>
      <p:sp>
        <p:nvSpPr>
          <p:cNvPr id="828" name="Google Shape;828;p82"/>
          <p:cNvSpPr txBox="1">
            <a:spLocks noGrp="1"/>
          </p:cNvSpPr>
          <p:nvPr>
            <p:ph type="subTitle" idx="1"/>
          </p:nvPr>
        </p:nvSpPr>
        <p:spPr>
          <a:xfrm>
            <a:off x="713150" y="2273599"/>
            <a:ext cx="2525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Resumen de la historia y aplicaciones del NPL</a:t>
            </a:r>
            <a:endParaRPr dirty="0"/>
          </a:p>
        </p:txBody>
      </p:sp>
      <p:sp>
        <p:nvSpPr>
          <p:cNvPr id="829" name="Google Shape;829;p82"/>
          <p:cNvSpPr txBox="1">
            <a:spLocks noGrp="1"/>
          </p:cNvSpPr>
          <p:nvPr>
            <p:ph type="title" idx="2"/>
          </p:nvPr>
        </p:nvSpPr>
        <p:spPr>
          <a:xfrm>
            <a:off x="3308988" y="1776300"/>
            <a:ext cx="252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dirty="0"/>
              <a:t>Fundamentos NPL</a:t>
            </a:r>
            <a:endParaRPr dirty="0"/>
          </a:p>
        </p:txBody>
      </p:sp>
      <p:sp>
        <p:nvSpPr>
          <p:cNvPr id="830" name="Google Shape;830;p82"/>
          <p:cNvSpPr txBox="1">
            <a:spLocks noGrp="1"/>
          </p:cNvSpPr>
          <p:nvPr>
            <p:ph type="subTitle" idx="3"/>
          </p:nvPr>
        </p:nvSpPr>
        <p:spPr>
          <a:xfrm>
            <a:off x="3308914" y="2273575"/>
            <a:ext cx="25260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Nunito"/>
                <a:ea typeface="Nunito"/>
                <a:cs typeface="Nunito"/>
                <a:sym typeface="Nunito"/>
              </a:rPr>
              <a:t>Tokenización, Lematizacion, etc.</a:t>
            </a:r>
            <a:endParaRPr dirty="0"/>
          </a:p>
        </p:txBody>
      </p:sp>
      <p:sp>
        <p:nvSpPr>
          <p:cNvPr id="831" name="Google Shape;831;p82"/>
          <p:cNvSpPr txBox="1">
            <a:spLocks noGrp="1"/>
          </p:cNvSpPr>
          <p:nvPr>
            <p:ph type="title" idx="4"/>
          </p:nvPr>
        </p:nvSpPr>
        <p:spPr>
          <a:xfrm>
            <a:off x="5904775" y="1776300"/>
            <a:ext cx="2769667" cy="4056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Estadistica de Corpus</a:t>
            </a:r>
            <a:endParaRPr dirty="0"/>
          </a:p>
        </p:txBody>
      </p:sp>
      <p:sp>
        <p:nvSpPr>
          <p:cNvPr id="832" name="Google Shape;832;p82"/>
          <p:cNvSpPr txBox="1">
            <a:spLocks noGrp="1"/>
          </p:cNvSpPr>
          <p:nvPr>
            <p:ph type="subTitle" idx="5"/>
          </p:nvPr>
        </p:nvSpPr>
        <p:spPr>
          <a:xfrm>
            <a:off x="5905000" y="2273600"/>
            <a:ext cx="25260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Estadisticas base y POS tagging</a:t>
            </a:r>
            <a:endParaRPr dirty="0"/>
          </a:p>
        </p:txBody>
      </p:sp>
      <p:sp>
        <p:nvSpPr>
          <p:cNvPr id="833" name="Google Shape;833;p82"/>
          <p:cNvSpPr txBox="1">
            <a:spLocks noGrp="1"/>
          </p:cNvSpPr>
          <p:nvPr>
            <p:ph type="title" idx="6"/>
          </p:nvPr>
        </p:nvSpPr>
        <p:spPr>
          <a:xfrm>
            <a:off x="713300" y="3492675"/>
            <a:ext cx="252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81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Embebidos</a:t>
            </a:r>
            <a:endParaRPr dirty="0"/>
          </a:p>
        </p:txBody>
      </p:sp>
      <p:sp>
        <p:nvSpPr>
          <p:cNvPr id="834" name="Google Shape;834;p82"/>
          <p:cNvSpPr txBox="1">
            <a:spLocks noGrp="1"/>
          </p:cNvSpPr>
          <p:nvPr>
            <p:ph type="subTitle" idx="7"/>
          </p:nvPr>
        </p:nvSpPr>
        <p:spPr>
          <a:xfrm>
            <a:off x="713230" y="3987050"/>
            <a:ext cx="2525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Palabras y frases</a:t>
            </a:r>
            <a:endParaRPr dirty="0"/>
          </a:p>
        </p:txBody>
      </p:sp>
      <p:sp>
        <p:nvSpPr>
          <p:cNvPr id="839" name="Google Shape;839;p82"/>
          <p:cNvSpPr txBox="1">
            <a:spLocks noGrp="1"/>
          </p:cNvSpPr>
          <p:nvPr>
            <p:ph type="title" idx="15"/>
          </p:nvPr>
        </p:nvSpPr>
        <p:spPr>
          <a:xfrm>
            <a:off x="713150" y="1324125"/>
            <a:ext cx="880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01</a:t>
            </a:r>
            <a:endParaRPr sz="2500"/>
          </a:p>
        </p:txBody>
      </p:sp>
      <p:sp>
        <p:nvSpPr>
          <p:cNvPr id="840" name="Google Shape;840;p82"/>
          <p:cNvSpPr txBox="1">
            <a:spLocks noGrp="1"/>
          </p:cNvSpPr>
          <p:nvPr>
            <p:ph type="title" idx="16"/>
          </p:nvPr>
        </p:nvSpPr>
        <p:spPr>
          <a:xfrm>
            <a:off x="3309000" y="1324125"/>
            <a:ext cx="880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02</a:t>
            </a:r>
            <a:endParaRPr sz="2500"/>
          </a:p>
        </p:txBody>
      </p:sp>
      <p:sp>
        <p:nvSpPr>
          <p:cNvPr id="841" name="Google Shape;841;p82"/>
          <p:cNvSpPr txBox="1">
            <a:spLocks noGrp="1"/>
          </p:cNvSpPr>
          <p:nvPr>
            <p:ph type="title" idx="17"/>
          </p:nvPr>
        </p:nvSpPr>
        <p:spPr>
          <a:xfrm>
            <a:off x="5905000" y="1324125"/>
            <a:ext cx="880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03</a:t>
            </a:r>
            <a:endParaRPr sz="2500"/>
          </a:p>
        </p:txBody>
      </p:sp>
      <p:sp>
        <p:nvSpPr>
          <p:cNvPr id="842" name="Google Shape;842;p82"/>
          <p:cNvSpPr txBox="1">
            <a:spLocks noGrp="1"/>
          </p:cNvSpPr>
          <p:nvPr>
            <p:ph type="title" idx="18"/>
          </p:nvPr>
        </p:nvSpPr>
        <p:spPr>
          <a:xfrm>
            <a:off x="713150" y="3041175"/>
            <a:ext cx="880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04</a:t>
            </a:r>
            <a:endParaRPr sz="2500"/>
          </a:p>
        </p:txBody>
      </p:sp>
      <p:sp>
        <p:nvSpPr>
          <p:cNvPr id="843" name="Google Shape;843;p82"/>
          <p:cNvSpPr txBox="1">
            <a:spLocks noGrp="1"/>
          </p:cNvSpPr>
          <p:nvPr>
            <p:ph type="title" idx="1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solidFill>
                  <a:schemeClr val="dk1"/>
                </a:solidFill>
              </a:rPr>
              <a:t>Contenido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121"/>
          <p:cNvSpPr txBox="1"/>
          <p:nvPr/>
        </p:nvSpPr>
        <p:spPr>
          <a:xfrm>
            <a:off x="713225" y="1351950"/>
            <a:ext cx="3352800" cy="20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>
              <a:buClr>
                <a:schemeClr val="dk1"/>
              </a:buClr>
              <a:buSzPts val="2000"/>
              <a:buFont typeface="Aref Ruqaa"/>
              <a:buAutoNum type="arabicPeriod"/>
            </a:pPr>
            <a:r>
              <a:rPr lang="es-ES" sz="2000" dirty="0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Sustantivos</a:t>
            </a:r>
          </a:p>
          <a:p>
            <a:pPr marL="457200" lvl="0" indent="-355600">
              <a:buClr>
                <a:schemeClr val="dk1"/>
              </a:buClr>
              <a:buSzPts val="2000"/>
              <a:buFont typeface="Aref Ruqaa"/>
              <a:buAutoNum type="arabicPeriod"/>
            </a:pPr>
            <a:r>
              <a:rPr lang="es-ES" sz="2000" dirty="0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Adjetivos</a:t>
            </a:r>
          </a:p>
          <a:p>
            <a:pPr marL="457200" lvl="0" indent="-355600">
              <a:buClr>
                <a:schemeClr val="dk1"/>
              </a:buClr>
              <a:buSzPts val="2000"/>
              <a:buFont typeface="Aref Ruqaa"/>
              <a:buAutoNum type="arabicPeriod"/>
            </a:pPr>
            <a:r>
              <a:rPr lang="es-ES" sz="2000" dirty="0" err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Articulos</a:t>
            </a:r>
            <a:endParaRPr lang="es-ES" sz="2000" dirty="0">
              <a:solidFill>
                <a:schemeClr val="dk1"/>
              </a:solidFill>
              <a:latin typeface="Aref Ruqaa"/>
              <a:ea typeface="Aref Ruqaa"/>
              <a:cs typeface="Aref Ruqaa"/>
              <a:sym typeface="Aref Ruqaa"/>
            </a:endParaRPr>
          </a:p>
          <a:p>
            <a:pPr marL="457200" lvl="0" indent="-355600">
              <a:buClr>
                <a:schemeClr val="dk1"/>
              </a:buClr>
              <a:buSzPts val="2000"/>
              <a:buFont typeface="Aref Ruqaa"/>
              <a:buAutoNum type="arabicPeriod"/>
            </a:pPr>
            <a:r>
              <a:rPr lang="es-ES" sz="2000" dirty="0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Pronombres</a:t>
            </a:r>
          </a:p>
          <a:p>
            <a:pPr marL="457200" lvl="0" indent="-355600">
              <a:buClr>
                <a:schemeClr val="dk1"/>
              </a:buClr>
              <a:buSzPts val="2000"/>
              <a:buFont typeface="Aref Ruqaa"/>
              <a:buAutoNum type="arabicPeriod"/>
            </a:pPr>
            <a:r>
              <a:rPr lang="es-ES" sz="2000" dirty="0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Verbos</a:t>
            </a:r>
          </a:p>
          <a:p>
            <a:pPr marL="457200" lvl="0" indent="-355600">
              <a:buClr>
                <a:schemeClr val="dk1"/>
              </a:buClr>
              <a:buSzPts val="2000"/>
              <a:buFont typeface="Aref Ruqaa"/>
              <a:buAutoNum type="arabicPeriod"/>
            </a:pPr>
            <a:r>
              <a:rPr lang="es-ES" sz="2000" dirty="0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Adverbios</a:t>
            </a:r>
          </a:p>
          <a:p>
            <a:pPr marL="457200" lvl="0" indent="-355600">
              <a:buClr>
                <a:schemeClr val="dk1"/>
              </a:buClr>
              <a:buSzPts val="2000"/>
              <a:buFont typeface="Aref Ruqaa"/>
              <a:buAutoNum type="arabicPeriod"/>
            </a:pPr>
            <a:r>
              <a:rPr lang="es-ES" sz="2000" dirty="0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Interjecciones</a:t>
            </a:r>
          </a:p>
          <a:p>
            <a:pPr marL="457200" lvl="0" indent="-355600">
              <a:buClr>
                <a:schemeClr val="dk1"/>
              </a:buClr>
              <a:buSzPts val="2000"/>
              <a:buFont typeface="Aref Ruqaa"/>
              <a:buAutoNum type="arabicPeriod"/>
            </a:pPr>
            <a:r>
              <a:rPr lang="es-ES" sz="2000" dirty="0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Preposiciones</a:t>
            </a:r>
          </a:p>
          <a:p>
            <a:pPr marL="457200" lvl="0" indent="-355600">
              <a:buClr>
                <a:schemeClr val="dk1"/>
              </a:buClr>
              <a:buSzPts val="2000"/>
              <a:buFont typeface="Aref Ruqaa"/>
              <a:buAutoNum type="arabicPeriod"/>
            </a:pPr>
            <a:r>
              <a:rPr lang="es-ES" sz="2000" dirty="0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Conjunciones</a:t>
            </a:r>
            <a:endParaRPr sz="2000" dirty="0">
              <a:solidFill>
                <a:schemeClr val="dk1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513" name="Google Shape;1513;p1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Part of Speech (POS) tagging</a:t>
            </a:r>
          </a:p>
        </p:txBody>
      </p:sp>
      <p:pic>
        <p:nvPicPr>
          <p:cNvPr id="1514" name="Google Shape;1514;p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4805" y="3801525"/>
            <a:ext cx="506316" cy="72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5" name="Google Shape;1515;p1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1596" y="3413407"/>
            <a:ext cx="438376" cy="589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python - NLTK Tagging spanish words using a corpus - Stack Overflow">
            <a:extLst>
              <a:ext uri="{FF2B5EF4-FFF2-40B4-BE49-F238E27FC236}">
                <a16:creationId xmlns:a16="http://schemas.microsoft.com/office/drawing/2014/main" id="{EFD922F7-E2BC-8D71-B014-8B5A68FBB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898" y="1711569"/>
            <a:ext cx="5680798" cy="134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940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87"/>
          <p:cNvSpPr txBox="1">
            <a:spLocks noGrp="1"/>
          </p:cNvSpPr>
          <p:nvPr>
            <p:ph type="body" idx="1"/>
          </p:nvPr>
        </p:nvSpPr>
        <p:spPr>
          <a:xfrm>
            <a:off x="1034469" y="1968650"/>
            <a:ext cx="3050700" cy="1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Es una base de datos con caracter lexico para el idioma ingles. Se compone por conjuntos de sinonimos (synsets), cada uno expresando un concepto differente</a:t>
            </a:r>
            <a:endParaRPr sz="1800" dirty="0"/>
          </a:p>
        </p:txBody>
      </p:sp>
      <p:grpSp>
        <p:nvGrpSpPr>
          <p:cNvPr id="924" name="Google Shape;924;p87"/>
          <p:cNvGrpSpPr/>
          <p:nvPr/>
        </p:nvGrpSpPr>
        <p:grpSpPr>
          <a:xfrm rot="10800000" flipH="1">
            <a:off x="1021088" y="965913"/>
            <a:ext cx="3517766" cy="402288"/>
            <a:chOff x="4682788" y="957763"/>
            <a:chExt cx="3517766" cy="402288"/>
          </a:xfrm>
        </p:grpSpPr>
        <p:pic>
          <p:nvPicPr>
            <p:cNvPr id="925" name="Google Shape;925;p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4682788" y="957763"/>
              <a:ext cx="1692891" cy="402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6" name="Google Shape;926;p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6507663" y="957775"/>
              <a:ext cx="1692891" cy="4022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27" name="Google Shape;927;p87"/>
          <p:cNvGrpSpPr/>
          <p:nvPr/>
        </p:nvGrpSpPr>
        <p:grpSpPr>
          <a:xfrm rot="10800000" flipH="1">
            <a:off x="1072813" y="3775613"/>
            <a:ext cx="3517766" cy="402288"/>
            <a:chOff x="4739650" y="3796013"/>
            <a:chExt cx="3517766" cy="402288"/>
          </a:xfrm>
        </p:grpSpPr>
        <p:pic>
          <p:nvPicPr>
            <p:cNvPr id="928" name="Google Shape;928;p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39650" y="3796025"/>
              <a:ext cx="1692891" cy="402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9" name="Google Shape;929;p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6564525" y="3796013"/>
              <a:ext cx="1692891" cy="4022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30" name="Google Shape;930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3149" y="3463850"/>
            <a:ext cx="1325442" cy="108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8" name="Picture 2" descr="WordNet and Word Sense Disambiguation (WSD) with NLTK">
            <a:extLst>
              <a:ext uri="{FF2B5EF4-FFF2-40B4-BE49-F238E27FC236}">
                <a16:creationId xmlns:a16="http://schemas.microsoft.com/office/drawing/2014/main" id="{0DBDDAC9-BFCC-30B0-F920-50E7499DE58A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0" r="4936"/>
          <a:stretch/>
        </p:blipFill>
        <p:spPr bwMode="auto">
          <a:xfrm>
            <a:off x="4802136" y="1192223"/>
            <a:ext cx="3320776" cy="249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95"/>
          <p:cNvSpPr txBox="1">
            <a:spLocks noGrp="1"/>
          </p:cNvSpPr>
          <p:nvPr>
            <p:ph type="title"/>
          </p:nvPr>
        </p:nvSpPr>
        <p:spPr>
          <a:xfrm>
            <a:off x="341376" y="3174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Synset</a:t>
            </a:r>
            <a:endParaRPr dirty="0">
              <a:solidFill>
                <a:schemeClr val="dk1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55BA030-9A5D-AD81-B0BE-CC9D774378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2337686"/>
              </p:ext>
            </p:extLst>
          </p:nvPr>
        </p:nvGraphicFramePr>
        <p:xfrm>
          <a:off x="341376" y="792326"/>
          <a:ext cx="3974592" cy="4064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E46E63FC-7708-DC08-3FB6-499B91DDA4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6746997"/>
              </p:ext>
            </p:extLst>
          </p:nvPr>
        </p:nvGraphicFramePr>
        <p:xfrm>
          <a:off x="4828034" y="603762"/>
          <a:ext cx="3523582" cy="4064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1" name="Arrow: Circular 30">
            <a:extLst>
              <a:ext uri="{FF2B5EF4-FFF2-40B4-BE49-F238E27FC236}">
                <a16:creationId xmlns:a16="http://schemas.microsoft.com/office/drawing/2014/main" id="{6B09A9E7-6B20-1812-D22C-63954C8349C3}"/>
              </a:ext>
            </a:extLst>
          </p:cNvPr>
          <p:cNvSpPr/>
          <p:nvPr/>
        </p:nvSpPr>
        <p:spPr>
          <a:xfrm rot="15977649" flipV="1">
            <a:off x="6869337" y="1070804"/>
            <a:ext cx="640893" cy="98871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Arrow: Bent 32">
            <a:extLst>
              <a:ext uri="{FF2B5EF4-FFF2-40B4-BE49-F238E27FC236}">
                <a16:creationId xmlns:a16="http://schemas.microsoft.com/office/drawing/2014/main" id="{A57F5DFA-B914-3289-D049-C9A985C45CB2}"/>
              </a:ext>
            </a:extLst>
          </p:cNvPr>
          <p:cNvSpPr/>
          <p:nvPr/>
        </p:nvSpPr>
        <p:spPr>
          <a:xfrm rot="16200000" flipH="1">
            <a:off x="5269723" y="1606848"/>
            <a:ext cx="407988" cy="102807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Google Shape;1102;p99">
            <a:extLst>
              <a:ext uri="{FF2B5EF4-FFF2-40B4-BE49-F238E27FC236}">
                <a16:creationId xmlns:a16="http://schemas.microsoft.com/office/drawing/2014/main" id="{8A56011F-CCC0-64A4-FEF4-27FDD659D829}"/>
              </a:ext>
            </a:extLst>
          </p:cNvPr>
          <p:cNvSpPr txBox="1">
            <a:spLocks/>
          </p:cNvSpPr>
          <p:nvPr/>
        </p:nvSpPr>
        <p:spPr>
          <a:xfrm>
            <a:off x="7622193" y="1390042"/>
            <a:ext cx="1159863" cy="35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ef Ruqaa"/>
              <a:buNone/>
              <a:defRPr sz="2000" b="0" i="0" u="none" strike="noStrike" cap="none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400" dirty="0" err="1"/>
              <a:t>hiperonimo</a:t>
            </a:r>
            <a:endParaRPr lang="en-US" sz="1400" dirty="0"/>
          </a:p>
        </p:txBody>
      </p:sp>
      <p:sp>
        <p:nvSpPr>
          <p:cNvPr id="35" name="Google Shape;1102;p99">
            <a:extLst>
              <a:ext uri="{FF2B5EF4-FFF2-40B4-BE49-F238E27FC236}">
                <a16:creationId xmlns:a16="http://schemas.microsoft.com/office/drawing/2014/main" id="{A0F6D25B-505A-D7E1-ED55-4936F367C380}"/>
              </a:ext>
            </a:extLst>
          </p:cNvPr>
          <p:cNvSpPr txBox="1">
            <a:spLocks/>
          </p:cNvSpPr>
          <p:nvPr/>
        </p:nvSpPr>
        <p:spPr>
          <a:xfrm>
            <a:off x="4673856" y="1565161"/>
            <a:ext cx="1159863" cy="35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ef Ruqaa"/>
              <a:buNone/>
              <a:defRPr sz="2000" b="0" i="0" u="none" strike="noStrike" cap="none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400" dirty="0" err="1"/>
              <a:t>hiponimo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/>
      <p:bldP spid="3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1" name="Google Shape;1051;p96"/>
          <p:cNvPicPr preferRelativeResize="0"/>
          <p:nvPr/>
        </p:nvPicPr>
        <p:blipFill rotWithShape="1">
          <a:blip r:embed="rId3">
            <a:alphaModFix amt="56000"/>
          </a:blip>
          <a:srcRect l="14508" t="32951" r="10161" b="23799"/>
          <a:stretch/>
        </p:blipFill>
        <p:spPr>
          <a:xfrm>
            <a:off x="751250" y="3259675"/>
            <a:ext cx="5355450" cy="80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2" name="Google Shape;1052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7912" y="1097282"/>
            <a:ext cx="1202175" cy="123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3" name="Google Shape;1053;p96"/>
          <p:cNvSpPr txBox="1">
            <a:spLocks noGrp="1"/>
          </p:cNvSpPr>
          <p:nvPr>
            <p:ph type="ctrTitle"/>
          </p:nvPr>
        </p:nvSpPr>
        <p:spPr>
          <a:xfrm>
            <a:off x="1310550" y="2331475"/>
            <a:ext cx="4236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Embebidos</a:t>
            </a:r>
            <a:endParaRPr dirty="0"/>
          </a:p>
        </p:txBody>
      </p:sp>
      <p:sp>
        <p:nvSpPr>
          <p:cNvPr id="1054" name="Google Shape;1054;p96"/>
          <p:cNvSpPr txBox="1">
            <a:spLocks noGrp="1"/>
          </p:cNvSpPr>
          <p:nvPr>
            <p:ph type="title" idx="2"/>
          </p:nvPr>
        </p:nvSpPr>
        <p:spPr>
          <a:xfrm>
            <a:off x="2638500" y="1183683"/>
            <a:ext cx="1581000" cy="10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055" name="Google Shape;1055;p96"/>
          <p:cNvSpPr txBox="1">
            <a:spLocks noGrp="1"/>
          </p:cNvSpPr>
          <p:nvPr>
            <p:ph type="subTitle" idx="1"/>
          </p:nvPr>
        </p:nvSpPr>
        <p:spPr>
          <a:xfrm>
            <a:off x="1310525" y="3226875"/>
            <a:ext cx="4236900" cy="7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Palabras y oraciones</a:t>
            </a:r>
            <a:endParaRPr dirty="0"/>
          </a:p>
        </p:txBody>
      </p:sp>
      <p:pic>
        <p:nvPicPr>
          <p:cNvPr id="1056" name="Google Shape;1056;p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8475" y="952925"/>
            <a:ext cx="2712299" cy="2974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13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Word Embedding</a:t>
            </a:r>
            <a:endParaRPr dirty="0"/>
          </a:p>
        </p:txBody>
      </p:sp>
      <p:sp>
        <p:nvSpPr>
          <p:cNvPr id="1698" name="Google Shape;1698;p132"/>
          <p:cNvSpPr txBox="1"/>
          <p:nvPr/>
        </p:nvSpPr>
        <p:spPr>
          <a:xfrm>
            <a:off x="713225" y="3573871"/>
            <a:ext cx="405384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King — Man + Woman = Queen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99" name="Google Shape;1699;p132"/>
          <p:cNvSpPr txBox="1"/>
          <p:nvPr/>
        </p:nvSpPr>
        <p:spPr>
          <a:xfrm>
            <a:off x="5693131" y="1337050"/>
            <a:ext cx="273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Word2Vec </a:t>
            </a:r>
            <a:endParaRPr sz="20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700" name="Google Shape;1700;p132"/>
          <p:cNvSpPr txBox="1"/>
          <p:nvPr/>
        </p:nvSpPr>
        <p:spPr>
          <a:xfrm>
            <a:off x="5693253" y="1833555"/>
            <a:ext cx="27375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Google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01" name="Google Shape;1701;p132"/>
          <p:cNvSpPr txBox="1"/>
          <p:nvPr/>
        </p:nvSpPr>
        <p:spPr>
          <a:xfrm>
            <a:off x="5692935" y="2455461"/>
            <a:ext cx="273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Fasttext</a:t>
            </a:r>
            <a:endParaRPr sz="20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702" name="Google Shape;1702;p132"/>
          <p:cNvSpPr txBox="1"/>
          <p:nvPr/>
        </p:nvSpPr>
        <p:spPr>
          <a:xfrm>
            <a:off x="5693333" y="2951965"/>
            <a:ext cx="27375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Facebook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03" name="Google Shape;1703;p132"/>
          <p:cNvSpPr txBox="1"/>
          <p:nvPr/>
        </p:nvSpPr>
        <p:spPr>
          <a:xfrm>
            <a:off x="5692752" y="3573871"/>
            <a:ext cx="273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Glove</a:t>
            </a:r>
            <a:endParaRPr sz="20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704" name="Google Shape;1704;p132"/>
          <p:cNvSpPr txBox="1"/>
          <p:nvPr/>
        </p:nvSpPr>
        <p:spPr>
          <a:xfrm>
            <a:off x="5693150" y="4070376"/>
            <a:ext cx="27375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Standford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05" name="Google Shape;1705;p132"/>
          <p:cNvSpPr txBox="1"/>
          <p:nvPr/>
        </p:nvSpPr>
        <p:spPr>
          <a:xfrm>
            <a:off x="533607" y="1149820"/>
            <a:ext cx="443179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Distancia o similaridad del coseno</a:t>
            </a:r>
            <a:endParaRPr sz="20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pic>
        <p:nvPicPr>
          <p:cNvPr id="1706" name="Google Shape;1706;p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750" y="1579759"/>
            <a:ext cx="124150" cy="122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7" name="Google Shape;1707;p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750" y="3839109"/>
            <a:ext cx="124150" cy="122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8" name="Google Shape;1708;p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750" y="2709434"/>
            <a:ext cx="124150" cy="122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9" name="Google Shape;1709;p132"/>
          <p:cNvPicPr preferRelativeResize="0"/>
          <p:nvPr/>
        </p:nvPicPr>
        <p:blipFill rotWithShape="1">
          <a:blip r:embed="rId4">
            <a:alphaModFix/>
          </a:blip>
          <a:srcRect l="-1040" r="1040"/>
          <a:stretch/>
        </p:blipFill>
        <p:spPr>
          <a:xfrm>
            <a:off x="6600475" y="320775"/>
            <a:ext cx="2033524" cy="93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0" name="Google Shape;1710;p132"/>
          <p:cNvSpPr/>
          <p:nvPr/>
        </p:nvSpPr>
        <p:spPr>
          <a:xfrm flipH="1">
            <a:off x="6380656" y="454452"/>
            <a:ext cx="120307" cy="120307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11" name="Google Shape;1711;p1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9298" y="379723"/>
            <a:ext cx="424100" cy="43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2" name="Picture 2" descr="Machine Learning Fundamentals: Cosine Similarity and Cosine Distance | by  Sindhu Seelam | Geek Culture | Medium">
            <a:extLst>
              <a:ext uri="{FF2B5EF4-FFF2-40B4-BE49-F238E27FC236}">
                <a16:creationId xmlns:a16="http://schemas.microsoft.com/office/drawing/2014/main" id="{02140D1D-5358-4942-673E-256BC8309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09" y="1722520"/>
            <a:ext cx="3741420" cy="1539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1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Sentence embedding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385" name="Google Shape;1385;p115"/>
          <p:cNvSpPr txBox="1"/>
          <p:nvPr/>
        </p:nvSpPr>
        <p:spPr>
          <a:xfrm>
            <a:off x="5729335" y="1363700"/>
            <a:ext cx="270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rPr>
              <a:t>Doc2Vec y Universal Sentence Encoder</a:t>
            </a:r>
            <a:endParaRPr sz="2000" dirty="0">
              <a:solidFill>
                <a:schemeClr val="dk1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386" name="Google Shape;1386;p115"/>
          <p:cNvSpPr txBox="1"/>
          <p:nvPr/>
        </p:nvSpPr>
        <p:spPr>
          <a:xfrm>
            <a:off x="5729441" y="1858619"/>
            <a:ext cx="27012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Google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87" name="Google Shape;1387;p115"/>
          <p:cNvSpPr txBox="1"/>
          <p:nvPr/>
        </p:nvSpPr>
        <p:spPr>
          <a:xfrm>
            <a:off x="5729220" y="2354488"/>
            <a:ext cx="270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Transformers</a:t>
            </a:r>
            <a:endParaRPr sz="20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388" name="Google Shape;1388;p115"/>
          <p:cNvSpPr txBox="1"/>
          <p:nvPr/>
        </p:nvSpPr>
        <p:spPr>
          <a:xfrm>
            <a:off x="5729220" y="2746682"/>
            <a:ext cx="27012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Universal Sentence Encoder y </a:t>
            </a:r>
            <a:r>
              <a:rPr lang="en-US" dirty="0" err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SentenceBERT</a:t>
            </a:r>
            <a:endParaRPr lang="en-US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89" name="Google Shape;1389;p115"/>
          <p:cNvSpPr txBox="1"/>
          <p:nvPr/>
        </p:nvSpPr>
        <p:spPr>
          <a:xfrm>
            <a:off x="5729520" y="3424725"/>
            <a:ext cx="270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 err="1">
                <a:solidFill>
                  <a:schemeClr val="accent1"/>
                </a:solidFill>
                <a:latin typeface="Aref Ruqaa"/>
                <a:ea typeface="Aref Ruqaa"/>
                <a:cs typeface="Aref Ruqaa"/>
                <a:sym typeface="Aref Ruqaa"/>
              </a:rPr>
              <a:t>InferSent</a:t>
            </a:r>
            <a:endParaRPr sz="2000" dirty="0">
              <a:solidFill>
                <a:schemeClr val="accent1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390" name="Google Shape;1390;p115"/>
          <p:cNvSpPr txBox="1"/>
          <p:nvPr/>
        </p:nvSpPr>
        <p:spPr>
          <a:xfrm>
            <a:off x="5729488" y="3917975"/>
            <a:ext cx="27012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Facebook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92" name="Google Shape;1392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1692" y="1328914"/>
            <a:ext cx="710350" cy="72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4" name="Google Shape;1394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1692" y="2319652"/>
            <a:ext cx="710350" cy="72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6" name="Google Shape;1396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1692" y="3310414"/>
            <a:ext cx="710350" cy="72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6" name="Picture 2" descr="Fine-Grained Analysis of Sentence Embeddings | by Deepanshu Jindal |  Towards Data Science">
            <a:extLst>
              <a:ext uri="{FF2B5EF4-FFF2-40B4-BE49-F238E27FC236}">
                <a16:creationId xmlns:a16="http://schemas.microsoft.com/office/drawing/2014/main" id="{65C20C80-D1FA-8D6E-E2DC-C0E881CB8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68" y="1598042"/>
            <a:ext cx="4376830" cy="191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994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142"/>
          <p:cNvSpPr txBox="1">
            <a:spLocks noGrp="1"/>
          </p:cNvSpPr>
          <p:nvPr>
            <p:ph type="title"/>
          </p:nvPr>
        </p:nvSpPr>
        <p:spPr>
          <a:xfrm>
            <a:off x="733803" y="1350940"/>
            <a:ext cx="4277700" cy="11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Gracias!</a:t>
            </a:r>
            <a:endParaRPr dirty="0"/>
          </a:p>
        </p:txBody>
      </p:sp>
      <p:sp>
        <p:nvSpPr>
          <p:cNvPr id="1859" name="Google Shape;1859;p142"/>
          <p:cNvSpPr txBox="1"/>
          <p:nvPr/>
        </p:nvSpPr>
        <p:spPr>
          <a:xfrm>
            <a:off x="1365582" y="4404575"/>
            <a:ext cx="30000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Please keep this slide for attribution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860" name="Google Shape;1860;p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503" y="838300"/>
            <a:ext cx="2943697" cy="3566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3" name="Google Shape;793;p80"/>
          <p:cNvGrpSpPr/>
          <p:nvPr/>
        </p:nvGrpSpPr>
        <p:grpSpPr>
          <a:xfrm>
            <a:off x="2942813" y="3976714"/>
            <a:ext cx="3258375" cy="396736"/>
            <a:chOff x="2942813" y="3976714"/>
            <a:chExt cx="3258375" cy="396736"/>
          </a:xfrm>
        </p:grpSpPr>
        <p:pic>
          <p:nvPicPr>
            <p:cNvPr id="794" name="Google Shape;794;p8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42813" y="3976714"/>
              <a:ext cx="1669550" cy="3967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5" name="Google Shape;795;p8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4531638" y="3976714"/>
              <a:ext cx="1669550" cy="39673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96" name="Google Shape;796;p80"/>
          <p:cNvGrpSpPr/>
          <p:nvPr/>
        </p:nvGrpSpPr>
        <p:grpSpPr>
          <a:xfrm>
            <a:off x="2961625" y="951764"/>
            <a:ext cx="3258375" cy="396736"/>
            <a:chOff x="2961625" y="951764"/>
            <a:chExt cx="3258375" cy="396736"/>
          </a:xfrm>
        </p:grpSpPr>
        <p:pic>
          <p:nvPicPr>
            <p:cNvPr id="797" name="Google Shape;797;p8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2961625" y="951764"/>
              <a:ext cx="1669550" cy="3967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8" name="Google Shape;798;p8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4550450" y="951764"/>
              <a:ext cx="1669550" cy="39673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99" name="Google Shape;799;p80"/>
          <p:cNvSpPr txBox="1">
            <a:spLocks noGrp="1"/>
          </p:cNvSpPr>
          <p:nvPr>
            <p:ph type="title"/>
          </p:nvPr>
        </p:nvSpPr>
        <p:spPr>
          <a:xfrm>
            <a:off x="2122500" y="1854600"/>
            <a:ext cx="4899000" cy="14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NPL</a:t>
            </a:r>
            <a:r>
              <a:rPr lang="en-US" dirty="0"/>
              <a:t>?</a:t>
            </a:r>
            <a:endParaRPr dirty="0"/>
          </a:p>
        </p:txBody>
      </p:sp>
      <p:pic>
        <p:nvPicPr>
          <p:cNvPr id="801" name="Google Shape;801;p80"/>
          <p:cNvPicPr preferRelativeResize="0"/>
          <p:nvPr/>
        </p:nvPicPr>
        <p:blipFill rotWithShape="1">
          <a:blip r:embed="rId5">
            <a:alphaModFix/>
          </a:blip>
          <a:srcRect l="347" r="357"/>
          <a:stretch/>
        </p:blipFill>
        <p:spPr>
          <a:xfrm>
            <a:off x="1103075" y="1634425"/>
            <a:ext cx="1221725" cy="206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2" name="Google Shape;802;p80"/>
          <p:cNvPicPr preferRelativeResize="0"/>
          <p:nvPr/>
        </p:nvPicPr>
        <p:blipFill rotWithShape="1">
          <a:blip r:embed="rId5">
            <a:alphaModFix/>
          </a:blip>
          <a:srcRect l="347" r="357"/>
          <a:stretch/>
        </p:blipFill>
        <p:spPr>
          <a:xfrm flipH="1">
            <a:off x="6819200" y="1634425"/>
            <a:ext cx="1221725" cy="206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81"/>
          <p:cNvSpPr txBox="1">
            <a:spLocks noGrp="1"/>
          </p:cNvSpPr>
          <p:nvPr>
            <p:ph type="title"/>
          </p:nvPr>
        </p:nvSpPr>
        <p:spPr>
          <a:xfrm>
            <a:off x="845975" y="1444200"/>
            <a:ext cx="4899000" cy="14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Torre de Babel</a:t>
            </a:r>
            <a:endParaRPr sz="5400" dirty="0"/>
          </a:p>
        </p:txBody>
      </p:sp>
      <p:sp>
        <p:nvSpPr>
          <p:cNvPr id="809" name="Google Shape;809;p81"/>
          <p:cNvSpPr txBox="1">
            <a:spLocks noGrp="1"/>
          </p:cNvSpPr>
          <p:nvPr>
            <p:ph type="body" idx="1"/>
          </p:nvPr>
        </p:nvSpPr>
        <p:spPr>
          <a:xfrm>
            <a:off x="1135100" y="2974188"/>
            <a:ext cx="43206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Como el lenguaje causo su destrucci</a:t>
            </a:r>
            <a:r>
              <a:rPr lang="es-CO" dirty="0" err="1"/>
              <a:t>ó</a:t>
            </a:r>
            <a:r>
              <a:rPr lang="en" dirty="0"/>
              <a:t>n</a:t>
            </a:r>
            <a:endParaRPr dirty="0"/>
          </a:p>
        </p:txBody>
      </p:sp>
      <p:grpSp>
        <p:nvGrpSpPr>
          <p:cNvPr id="810" name="Google Shape;810;p81"/>
          <p:cNvGrpSpPr/>
          <p:nvPr/>
        </p:nvGrpSpPr>
        <p:grpSpPr>
          <a:xfrm>
            <a:off x="1656875" y="3981539"/>
            <a:ext cx="3258375" cy="396736"/>
            <a:chOff x="2942813" y="3976714"/>
            <a:chExt cx="3258375" cy="396736"/>
          </a:xfrm>
        </p:grpSpPr>
        <p:pic>
          <p:nvPicPr>
            <p:cNvPr id="811" name="Google Shape;811;p8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42813" y="3976714"/>
              <a:ext cx="1669550" cy="3967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2" name="Google Shape;812;p8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4531638" y="3976714"/>
              <a:ext cx="1669550" cy="39673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13" name="Google Shape;813;p81"/>
          <p:cNvGrpSpPr/>
          <p:nvPr/>
        </p:nvGrpSpPr>
        <p:grpSpPr>
          <a:xfrm>
            <a:off x="1675688" y="956589"/>
            <a:ext cx="3258375" cy="396736"/>
            <a:chOff x="2961625" y="951764"/>
            <a:chExt cx="3258375" cy="396736"/>
          </a:xfrm>
        </p:grpSpPr>
        <p:pic>
          <p:nvPicPr>
            <p:cNvPr id="814" name="Google Shape;814;p8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2961625" y="951764"/>
              <a:ext cx="1669550" cy="3967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5" name="Google Shape;815;p8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4550450" y="951764"/>
              <a:ext cx="1669550" cy="39673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16" name="Google Shape;816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4429" y="3403274"/>
            <a:ext cx="1434376" cy="99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La torre de Babel (Brueghel) - Wikipedia, la enciclopedia libre">
            <a:extLst>
              <a:ext uri="{FF2B5EF4-FFF2-40B4-BE49-F238E27FC236}">
                <a16:creationId xmlns:a16="http://schemas.microsoft.com/office/drawing/2014/main" id="{9CF37AEA-FD08-F95E-3239-0C31EE404097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51" r="25751"/>
          <a:stretch>
            <a:fillRect/>
          </a:stretch>
        </p:blipFill>
        <p:spPr bwMode="auto">
          <a:xfrm>
            <a:off x="5817577" y="956589"/>
            <a:ext cx="2685800" cy="346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5" name="Google Shape;935;p88"/>
          <p:cNvPicPr preferRelativeResize="0"/>
          <p:nvPr/>
        </p:nvPicPr>
        <p:blipFill rotWithShape="1">
          <a:blip r:embed="rId3">
            <a:alphaModFix amt="56000"/>
          </a:blip>
          <a:srcRect l="14508" t="32951" r="10161" b="23799"/>
          <a:stretch/>
        </p:blipFill>
        <p:spPr>
          <a:xfrm>
            <a:off x="4024000" y="3265475"/>
            <a:ext cx="4822100" cy="76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6" name="Google Shape;936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 flipH="1">
            <a:off x="-562201" y="135700"/>
            <a:ext cx="5642825" cy="56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7" name="Google Shape;937;p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1218" y="1097282"/>
            <a:ext cx="1202175" cy="1234200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88"/>
          <p:cNvSpPr txBox="1">
            <a:spLocks noGrp="1"/>
          </p:cNvSpPr>
          <p:nvPr>
            <p:ph type="ctrTitle"/>
          </p:nvPr>
        </p:nvSpPr>
        <p:spPr>
          <a:xfrm>
            <a:off x="4439301" y="2334371"/>
            <a:ext cx="3991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NPL</a:t>
            </a:r>
            <a:endParaRPr dirty="0"/>
          </a:p>
        </p:txBody>
      </p:sp>
      <p:sp>
        <p:nvSpPr>
          <p:cNvPr id="939" name="Google Shape;939;p88"/>
          <p:cNvSpPr txBox="1">
            <a:spLocks noGrp="1"/>
          </p:cNvSpPr>
          <p:nvPr>
            <p:ph type="title" idx="2"/>
          </p:nvPr>
        </p:nvSpPr>
        <p:spPr>
          <a:xfrm>
            <a:off x="4420056" y="1183675"/>
            <a:ext cx="1204500" cy="10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40" name="Google Shape;940;p88"/>
          <p:cNvSpPr txBox="1">
            <a:spLocks noGrp="1"/>
          </p:cNvSpPr>
          <p:nvPr>
            <p:ph type="subTitle" idx="1"/>
          </p:nvPr>
        </p:nvSpPr>
        <p:spPr>
          <a:xfrm>
            <a:off x="4439301" y="3229773"/>
            <a:ext cx="3991500" cy="7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Historia y Applicaciones</a:t>
            </a:r>
            <a:endParaRPr dirty="0"/>
          </a:p>
        </p:txBody>
      </p:sp>
      <p:pic>
        <p:nvPicPr>
          <p:cNvPr id="941" name="Google Shape;941;p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25304" y="1712922"/>
            <a:ext cx="2770349" cy="226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2" name="Google Shape;942;p8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77077" y="1033750"/>
            <a:ext cx="949900" cy="16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3" name="Google Shape;943;p8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230472" y="4440350"/>
            <a:ext cx="837854" cy="84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4" name="Google Shape;944;p88"/>
          <p:cNvPicPr preferRelativeResize="0"/>
          <p:nvPr/>
        </p:nvPicPr>
        <p:blipFill rotWithShape="1">
          <a:blip r:embed="rId9">
            <a:alphaModFix/>
          </a:blip>
          <a:srcRect l="357" r="347"/>
          <a:stretch/>
        </p:blipFill>
        <p:spPr>
          <a:xfrm rot="10800000">
            <a:off x="7799302" y="34625"/>
            <a:ext cx="1344700" cy="9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5" name="Google Shape;945;p8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-124627" y="4036156"/>
            <a:ext cx="837850" cy="1144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6" name="Google Shape;946;p88"/>
          <p:cNvPicPr preferRelativeResize="0"/>
          <p:nvPr/>
        </p:nvPicPr>
        <p:blipFill rotWithShape="1">
          <a:blip r:embed="rId9">
            <a:alphaModFix/>
          </a:blip>
          <a:srcRect l="357" r="347"/>
          <a:stretch/>
        </p:blipFill>
        <p:spPr>
          <a:xfrm rot="10800000" flipH="1">
            <a:off x="2" y="57350"/>
            <a:ext cx="1344700" cy="96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9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Historia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62" name="Google Shape;1062;p97"/>
          <p:cNvSpPr txBox="1">
            <a:spLocks noGrp="1"/>
          </p:cNvSpPr>
          <p:nvPr>
            <p:ph type="title" idx="2"/>
          </p:nvPr>
        </p:nvSpPr>
        <p:spPr>
          <a:xfrm>
            <a:off x="713419" y="1623925"/>
            <a:ext cx="252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1950</a:t>
            </a:r>
            <a:endParaRPr dirty="0"/>
          </a:p>
        </p:txBody>
      </p:sp>
      <p:sp>
        <p:nvSpPr>
          <p:cNvPr id="1063" name="Google Shape;1063;p97"/>
          <p:cNvSpPr txBox="1">
            <a:spLocks noGrp="1"/>
          </p:cNvSpPr>
          <p:nvPr>
            <p:ph type="subTitle" idx="1"/>
          </p:nvPr>
        </p:nvSpPr>
        <p:spPr>
          <a:xfrm>
            <a:off x="713150" y="2121199"/>
            <a:ext cx="2525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Test de turin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64" name="Google Shape;1064;p97"/>
          <p:cNvSpPr txBox="1">
            <a:spLocks noGrp="1"/>
          </p:cNvSpPr>
          <p:nvPr>
            <p:ph type="title" idx="3"/>
          </p:nvPr>
        </p:nvSpPr>
        <p:spPr>
          <a:xfrm>
            <a:off x="3308850" y="1623900"/>
            <a:ext cx="252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dirty="0"/>
              <a:t>1954</a:t>
            </a:r>
            <a:endParaRPr dirty="0"/>
          </a:p>
        </p:txBody>
      </p:sp>
      <p:sp>
        <p:nvSpPr>
          <p:cNvPr id="1065" name="Google Shape;1065;p97"/>
          <p:cNvSpPr txBox="1">
            <a:spLocks noGrp="1"/>
          </p:cNvSpPr>
          <p:nvPr>
            <p:ph type="subTitle" idx="4"/>
          </p:nvPr>
        </p:nvSpPr>
        <p:spPr>
          <a:xfrm>
            <a:off x="3308914" y="2121175"/>
            <a:ext cx="25260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Experimento de Gorgetown-IBM</a:t>
            </a:r>
            <a:endParaRPr dirty="0"/>
          </a:p>
        </p:txBody>
      </p:sp>
      <p:sp>
        <p:nvSpPr>
          <p:cNvPr id="1066" name="Google Shape;1066;p97"/>
          <p:cNvSpPr txBox="1">
            <a:spLocks noGrp="1"/>
          </p:cNvSpPr>
          <p:nvPr>
            <p:ph type="title" idx="5"/>
          </p:nvPr>
        </p:nvSpPr>
        <p:spPr>
          <a:xfrm>
            <a:off x="5904776" y="1623900"/>
            <a:ext cx="252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1950s-1980s</a:t>
            </a:r>
          </a:p>
        </p:txBody>
      </p:sp>
      <p:sp>
        <p:nvSpPr>
          <p:cNvPr id="1067" name="Google Shape;1067;p97"/>
          <p:cNvSpPr txBox="1">
            <a:spLocks noGrp="1"/>
          </p:cNvSpPr>
          <p:nvPr>
            <p:ph type="subTitle" idx="6"/>
          </p:nvPr>
        </p:nvSpPr>
        <p:spPr>
          <a:xfrm>
            <a:off x="5904700" y="2121200"/>
            <a:ext cx="25260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Sistemas basados en Reglas</a:t>
            </a:r>
            <a:endParaRPr dirty="0"/>
          </a:p>
        </p:txBody>
      </p:sp>
      <p:sp>
        <p:nvSpPr>
          <p:cNvPr id="1068" name="Google Shape;1068;p97"/>
          <p:cNvSpPr txBox="1">
            <a:spLocks noGrp="1"/>
          </p:cNvSpPr>
          <p:nvPr>
            <p:ph type="title" idx="7"/>
          </p:nvPr>
        </p:nvSpPr>
        <p:spPr>
          <a:xfrm>
            <a:off x="713300" y="3166275"/>
            <a:ext cx="252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1990s</a:t>
            </a:r>
            <a:endParaRPr dirty="0"/>
          </a:p>
        </p:txBody>
      </p:sp>
      <p:sp>
        <p:nvSpPr>
          <p:cNvPr id="1069" name="Google Shape;1069;p97"/>
          <p:cNvSpPr txBox="1">
            <a:spLocks noGrp="1"/>
          </p:cNvSpPr>
          <p:nvPr>
            <p:ph type="subTitle" idx="8"/>
          </p:nvPr>
        </p:nvSpPr>
        <p:spPr>
          <a:xfrm>
            <a:off x="713230" y="3660650"/>
            <a:ext cx="2525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Estadisticas</a:t>
            </a:r>
            <a:endParaRPr dirty="0"/>
          </a:p>
        </p:txBody>
      </p:sp>
      <p:sp>
        <p:nvSpPr>
          <p:cNvPr id="1070" name="Google Shape;1070;p97"/>
          <p:cNvSpPr txBox="1">
            <a:spLocks noGrp="1"/>
          </p:cNvSpPr>
          <p:nvPr>
            <p:ph type="title" idx="9"/>
          </p:nvPr>
        </p:nvSpPr>
        <p:spPr>
          <a:xfrm>
            <a:off x="3308913" y="3166250"/>
            <a:ext cx="252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2000-2020</a:t>
            </a:r>
            <a:endParaRPr dirty="0"/>
          </a:p>
        </p:txBody>
      </p:sp>
      <p:sp>
        <p:nvSpPr>
          <p:cNvPr id="1071" name="Google Shape;1071;p97"/>
          <p:cNvSpPr txBox="1">
            <a:spLocks noGrp="1"/>
          </p:cNvSpPr>
          <p:nvPr>
            <p:ph type="subTitle" idx="13"/>
          </p:nvPr>
        </p:nvSpPr>
        <p:spPr>
          <a:xfrm>
            <a:off x="3308839" y="3660625"/>
            <a:ext cx="25260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IA (Machine Learning y Deep Learning)</a:t>
            </a:r>
            <a:endParaRPr dirty="0"/>
          </a:p>
        </p:txBody>
      </p:sp>
      <p:sp>
        <p:nvSpPr>
          <p:cNvPr id="1072" name="Google Shape;1072;p97"/>
          <p:cNvSpPr txBox="1">
            <a:spLocks noGrp="1"/>
          </p:cNvSpPr>
          <p:nvPr>
            <p:ph type="title" idx="14"/>
          </p:nvPr>
        </p:nvSpPr>
        <p:spPr>
          <a:xfrm>
            <a:off x="5905001" y="3166275"/>
            <a:ext cx="252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dirty="0"/>
              <a:t>2021-Actualidad </a:t>
            </a:r>
            <a:endParaRPr dirty="0"/>
          </a:p>
        </p:txBody>
      </p:sp>
      <p:sp>
        <p:nvSpPr>
          <p:cNvPr id="1073" name="Google Shape;1073;p97"/>
          <p:cNvSpPr txBox="1">
            <a:spLocks noGrp="1"/>
          </p:cNvSpPr>
          <p:nvPr>
            <p:ph type="subTitle" idx="15"/>
          </p:nvPr>
        </p:nvSpPr>
        <p:spPr>
          <a:xfrm>
            <a:off x="5904925" y="3660650"/>
            <a:ext cx="2525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LLM</a:t>
            </a:r>
            <a:endParaRPr dirty="0"/>
          </a:p>
        </p:txBody>
      </p:sp>
      <p:grpSp>
        <p:nvGrpSpPr>
          <p:cNvPr id="1074" name="Google Shape;1074;p97"/>
          <p:cNvGrpSpPr/>
          <p:nvPr/>
        </p:nvGrpSpPr>
        <p:grpSpPr>
          <a:xfrm>
            <a:off x="1363475" y="2842325"/>
            <a:ext cx="3015751" cy="312500"/>
            <a:chOff x="1363475" y="2842325"/>
            <a:chExt cx="3015751" cy="312500"/>
          </a:xfrm>
        </p:grpSpPr>
        <p:pic>
          <p:nvPicPr>
            <p:cNvPr id="1075" name="Google Shape;1075;p9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1363475" y="2842325"/>
              <a:ext cx="1315101" cy="312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6" name="Google Shape;1076;p9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809275" y="2948809"/>
              <a:ext cx="124150" cy="1224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7" name="Google Shape;1077;p9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064125" y="2842325"/>
              <a:ext cx="1315101" cy="312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78" name="Google Shape;1078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9925" y="2937359"/>
            <a:ext cx="124150" cy="1224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9" name="Google Shape;1079;p97"/>
          <p:cNvGrpSpPr/>
          <p:nvPr/>
        </p:nvGrpSpPr>
        <p:grpSpPr>
          <a:xfrm>
            <a:off x="4764775" y="2842325"/>
            <a:ext cx="3015751" cy="312500"/>
            <a:chOff x="4764775" y="2842325"/>
            <a:chExt cx="3015751" cy="312500"/>
          </a:xfrm>
        </p:grpSpPr>
        <p:pic>
          <p:nvPicPr>
            <p:cNvPr id="1080" name="Google Shape;1080;p9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4764775" y="2842325"/>
              <a:ext cx="1315101" cy="312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1" name="Google Shape;1081;p9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210575" y="2960246"/>
              <a:ext cx="124150" cy="1224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2" name="Google Shape;1082;p9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6465425" y="2842325"/>
              <a:ext cx="1315101" cy="312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90"/>
          <p:cNvSpPr txBox="1">
            <a:spLocks noGrp="1"/>
          </p:cNvSpPr>
          <p:nvPr>
            <p:ph type="title"/>
          </p:nvPr>
        </p:nvSpPr>
        <p:spPr>
          <a:xfrm>
            <a:off x="720000" y="2616575"/>
            <a:ext cx="2151300" cy="9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Texto</a:t>
            </a:r>
            <a:endParaRPr dirty="0"/>
          </a:p>
        </p:txBody>
      </p:sp>
      <p:sp>
        <p:nvSpPr>
          <p:cNvPr id="966" name="Google Shape;966;p90"/>
          <p:cNvSpPr txBox="1">
            <a:spLocks noGrp="1"/>
          </p:cNvSpPr>
          <p:nvPr>
            <p:ph type="subTitle" idx="1"/>
          </p:nvPr>
        </p:nvSpPr>
        <p:spPr>
          <a:xfrm>
            <a:off x="711105" y="3446950"/>
            <a:ext cx="2151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Buscadores, Prediccion, Traduccion, Analitica, Chatbots, Asistentes virtuales, Clasificacion</a:t>
            </a:r>
            <a:endParaRPr dirty="0"/>
          </a:p>
        </p:txBody>
      </p:sp>
      <p:sp>
        <p:nvSpPr>
          <p:cNvPr id="967" name="Google Shape;967;p90"/>
          <p:cNvSpPr txBox="1">
            <a:spLocks noGrp="1"/>
          </p:cNvSpPr>
          <p:nvPr>
            <p:ph type="title" idx="2"/>
          </p:nvPr>
        </p:nvSpPr>
        <p:spPr>
          <a:xfrm>
            <a:off x="3500762" y="2616575"/>
            <a:ext cx="2147400" cy="9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Voz</a:t>
            </a:r>
            <a:endParaRPr dirty="0"/>
          </a:p>
        </p:txBody>
      </p:sp>
      <p:sp>
        <p:nvSpPr>
          <p:cNvPr id="968" name="Google Shape;968;p90"/>
          <p:cNvSpPr txBox="1">
            <a:spLocks noGrp="1"/>
          </p:cNvSpPr>
          <p:nvPr>
            <p:ph type="subTitle" idx="3"/>
          </p:nvPr>
        </p:nvSpPr>
        <p:spPr>
          <a:xfrm>
            <a:off x="3491878" y="3446900"/>
            <a:ext cx="2147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Voz a texto, Texto a voz, Assistentes virtuales, Llamadas digitales, Clasificacion</a:t>
            </a:r>
            <a:endParaRPr dirty="0"/>
          </a:p>
        </p:txBody>
      </p:sp>
      <p:sp>
        <p:nvSpPr>
          <p:cNvPr id="969" name="Google Shape;969;p90"/>
          <p:cNvSpPr txBox="1">
            <a:spLocks noGrp="1"/>
          </p:cNvSpPr>
          <p:nvPr>
            <p:ph type="title" idx="4"/>
          </p:nvPr>
        </p:nvSpPr>
        <p:spPr>
          <a:xfrm>
            <a:off x="6277625" y="2616575"/>
            <a:ext cx="2143500" cy="9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Generativos</a:t>
            </a:r>
            <a:endParaRPr dirty="0"/>
          </a:p>
        </p:txBody>
      </p:sp>
      <p:sp>
        <p:nvSpPr>
          <p:cNvPr id="970" name="Google Shape;970;p90"/>
          <p:cNvSpPr txBox="1">
            <a:spLocks noGrp="1"/>
          </p:cNvSpPr>
          <p:nvPr>
            <p:ph type="subTitle" idx="5"/>
          </p:nvPr>
        </p:nvSpPr>
        <p:spPr>
          <a:xfrm>
            <a:off x="6268751" y="3446950"/>
            <a:ext cx="2143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Texto, Audio y contenido</a:t>
            </a:r>
            <a:endParaRPr dirty="0"/>
          </a:p>
        </p:txBody>
      </p:sp>
      <p:sp>
        <p:nvSpPr>
          <p:cNvPr id="971" name="Google Shape;971;p90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Aplicaciones</a:t>
            </a:r>
            <a:endParaRPr dirty="0"/>
          </a:p>
        </p:txBody>
      </p:sp>
      <p:pic>
        <p:nvPicPr>
          <p:cNvPr id="972" name="Google Shape;972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037" y="1585486"/>
            <a:ext cx="513926" cy="1157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3" name="Google Shape;973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8350" y="1955850"/>
            <a:ext cx="574600" cy="66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" name="Google Shape;974;p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3051" y="1732134"/>
            <a:ext cx="574600" cy="99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4" name="Picture 6" descr="Vintage Microphone Images - Free Download on Freepik">
            <a:extLst>
              <a:ext uri="{FF2B5EF4-FFF2-40B4-BE49-F238E27FC236}">
                <a16:creationId xmlns:a16="http://schemas.microsoft.com/office/drawing/2014/main" id="{7DED0A3B-46BA-4D14-1A39-BA5C48427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359" y="1015788"/>
            <a:ext cx="1832747" cy="1832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6DA7E452-78F8-1C86-5DE3-01C71EC06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119" y="633787"/>
            <a:ext cx="1495425" cy="2243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4" name="Google Shape;1014;p93"/>
          <p:cNvPicPr preferRelativeResize="0"/>
          <p:nvPr/>
        </p:nvPicPr>
        <p:blipFill rotWithShape="1">
          <a:blip r:embed="rId3">
            <a:alphaModFix amt="56000"/>
          </a:blip>
          <a:srcRect l="14508" t="32951" r="10161" b="23799"/>
          <a:stretch/>
        </p:blipFill>
        <p:spPr>
          <a:xfrm>
            <a:off x="366800" y="3208925"/>
            <a:ext cx="5355450" cy="60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9888" y="1097282"/>
            <a:ext cx="1202175" cy="123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6" name="Google Shape;1016;p93"/>
          <p:cNvSpPr txBox="1">
            <a:spLocks noGrp="1"/>
          </p:cNvSpPr>
          <p:nvPr>
            <p:ph type="ctrTitle"/>
          </p:nvPr>
        </p:nvSpPr>
        <p:spPr>
          <a:xfrm>
            <a:off x="713225" y="2349300"/>
            <a:ext cx="4646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Fundamentos</a:t>
            </a:r>
            <a:endParaRPr dirty="0"/>
          </a:p>
        </p:txBody>
      </p:sp>
      <p:sp>
        <p:nvSpPr>
          <p:cNvPr id="1017" name="Google Shape;1017;p93"/>
          <p:cNvSpPr txBox="1">
            <a:spLocks noGrp="1"/>
          </p:cNvSpPr>
          <p:nvPr>
            <p:ph type="title" idx="2"/>
          </p:nvPr>
        </p:nvSpPr>
        <p:spPr>
          <a:xfrm>
            <a:off x="3862775" y="1183683"/>
            <a:ext cx="1496400" cy="10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18" name="Google Shape;1018;p93"/>
          <p:cNvSpPr txBox="1">
            <a:spLocks noGrp="1"/>
          </p:cNvSpPr>
          <p:nvPr>
            <p:ph type="subTitle" idx="1"/>
          </p:nvPr>
        </p:nvSpPr>
        <p:spPr>
          <a:xfrm>
            <a:off x="713225" y="3244700"/>
            <a:ext cx="46461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Procesamiento de Texto</a:t>
            </a:r>
            <a:endParaRPr dirty="0"/>
          </a:p>
        </p:txBody>
      </p:sp>
      <p:pic>
        <p:nvPicPr>
          <p:cNvPr id="1019" name="Google Shape;1019;p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4900" y="1549500"/>
            <a:ext cx="3075341" cy="204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4" name="Google Shape;1144;p103"/>
          <p:cNvPicPr preferRelativeResize="0"/>
          <p:nvPr/>
        </p:nvPicPr>
        <p:blipFill rotWithShape="1">
          <a:blip r:embed="rId3">
            <a:alphaModFix amt="56000"/>
          </a:blip>
          <a:srcRect l="14508" t="32951" r="10161" b="23799"/>
          <a:stretch/>
        </p:blipFill>
        <p:spPr>
          <a:xfrm>
            <a:off x="519350" y="2492625"/>
            <a:ext cx="11365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6" name="Google Shape;1146;p103"/>
          <p:cNvSpPr txBox="1"/>
          <p:nvPr/>
        </p:nvSpPr>
        <p:spPr>
          <a:xfrm>
            <a:off x="2118476" y="1590025"/>
            <a:ext cx="2828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Normalización</a:t>
            </a:r>
            <a:endParaRPr sz="20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147" name="Google Shape;1147;p103"/>
          <p:cNvSpPr txBox="1"/>
          <p:nvPr/>
        </p:nvSpPr>
        <p:spPr>
          <a:xfrm>
            <a:off x="2118175" y="2087299"/>
            <a:ext cx="28281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Básicamente consiste en procesos de limpieza y transformación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48" name="Google Shape;1148;p103"/>
          <p:cNvSpPr txBox="1"/>
          <p:nvPr/>
        </p:nvSpPr>
        <p:spPr>
          <a:xfrm>
            <a:off x="5602269" y="910560"/>
            <a:ext cx="282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Tokenización</a:t>
            </a:r>
            <a:endParaRPr sz="20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149" name="Google Shape;1149;p103"/>
          <p:cNvSpPr txBox="1"/>
          <p:nvPr/>
        </p:nvSpPr>
        <p:spPr>
          <a:xfrm>
            <a:off x="5555600" y="1492347"/>
            <a:ext cx="28284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Separar en palabras toda la cadena de texto en tokens o unidades mínimas lingüísticas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50" name="Google Shape;1150;p103"/>
          <p:cNvSpPr txBox="1"/>
          <p:nvPr/>
        </p:nvSpPr>
        <p:spPr>
          <a:xfrm>
            <a:off x="5593457" y="2227433"/>
            <a:ext cx="329987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Lematización  y  Steamming</a:t>
            </a:r>
            <a:endParaRPr sz="20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151" name="Google Shape;1151;p103"/>
          <p:cNvSpPr txBox="1"/>
          <p:nvPr/>
        </p:nvSpPr>
        <p:spPr>
          <a:xfrm>
            <a:off x="5602269" y="3035875"/>
            <a:ext cx="28284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Convertir cada una de las palabras o tokens de una frase o una cadena de texto a su raíz fundamental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54" name="Google Shape;1154;p103"/>
          <p:cNvSpPr txBox="1"/>
          <p:nvPr/>
        </p:nvSpPr>
        <p:spPr>
          <a:xfrm>
            <a:off x="5602351" y="3592250"/>
            <a:ext cx="282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Segmentación</a:t>
            </a:r>
            <a:endParaRPr sz="20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sp>
        <p:nvSpPr>
          <p:cNvPr id="1155" name="Google Shape;1155;p103"/>
          <p:cNvSpPr txBox="1"/>
          <p:nvPr/>
        </p:nvSpPr>
        <p:spPr>
          <a:xfrm>
            <a:off x="5602269" y="4086625"/>
            <a:ext cx="28284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Separación en frases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56" name="Google Shape;1156;p103"/>
          <p:cNvSpPr txBox="1"/>
          <p:nvPr/>
        </p:nvSpPr>
        <p:spPr>
          <a:xfrm>
            <a:off x="713056" y="2463175"/>
            <a:ext cx="74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Aref Ruqaa"/>
                <a:ea typeface="Aref Ruqaa"/>
                <a:cs typeface="Aref Ruqaa"/>
                <a:sym typeface="Aref Ruqaa"/>
              </a:rPr>
              <a:t>Texto</a:t>
            </a:r>
            <a:endParaRPr sz="1800" dirty="0">
              <a:solidFill>
                <a:schemeClr val="dk2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  <p:cxnSp>
        <p:nvCxnSpPr>
          <p:cNvPr id="1157" name="Google Shape;1157;p103"/>
          <p:cNvCxnSpPr>
            <a:stCxn id="1156" idx="3"/>
            <a:endCxn id="1146" idx="1"/>
          </p:cNvCxnSpPr>
          <p:nvPr/>
        </p:nvCxnSpPr>
        <p:spPr>
          <a:xfrm rot="10800000" flipH="1">
            <a:off x="1462156" y="1876225"/>
            <a:ext cx="656400" cy="8733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103"/>
          <p:cNvCxnSpPr>
            <a:cxnSpLocks/>
            <a:stCxn id="1156" idx="3"/>
            <a:endCxn id="1150" idx="1"/>
          </p:cNvCxnSpPr>
          <p:nvPr/>
        </p:nvCxnSpPr>
        <p:spPr>
          <a:xfrm flipV="1">
            <a:off x="1462156" y="2513783"/>
            <a:ext cx="4131301" cy="235742"/>
          </a:xfrm>
          <a:prstGeom prst="bentConnector3">
            <a:avLst>
              <a:gd name="adj1" fmla="val 892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60" name="Google Shape;1160;p103"/>
          <p:cNvCxnSpPr>
            <a:cxnSpLocks/>
            <a:endCxn id="1148" idx="1"/>
          </p:cNvCxnSpPr>
          <p:nvPr/>
        </p:nvCxnSpPr>
        <p:spPr>
          <a:xfrm rot="5400000" flipH="1" flipV="1">
            <a:off x="4575477" y="1752184"/>
            <a:ext cx="1582066" cy="471518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61" name="Google Shape;1161;p103"/>
          <p:cNvCxnSpPr>
            <a:endCxn id="1154" idx="1"/>
          </p:cNvCxnSpPr>
          <p:nvPr/>
        </p:nvCxnSpPr>
        <p:spPr>
          <a:xfrm rot="-5400000" flipH="1">
            <a:off x="4800451" y="3076700"/>
            <a:ext cx="1132200" cy="471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1162" name="Google Shape;1162;p103"/>
          <p:cNvPicPr preferRelativeResize="0"/>
          <p:nvPr/>
        </p:nvPicPr>
        <p:blipFill rotWithShape="1">
          <a:blip r:embed="rId4">
            <a:alphaModFix/>
          </a:blip>
          <a:srcRect l="-2042" r="-2680"/>
          <a:stretch/>
        </p:blipFill>
        <p:spPr>
          <a:xfrm flipH="1">
            <a:off x="7998800" y="378925"/>
            <a:ext cx="770400" cy="62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3" name="Google Shape;1163;p103"/>
          <p:cNvPicPr preferRelativeResize="0"/>
          <p:nvPr/>
        </p:nvPicPr>
        <p:blipFill rotWithShape="1">
          <a:blip r:embed="rId5">
            <a:alphaModFix/>
          </a:blip>
          <a:srcRect t="-3420" b="-3795"/>
          <a:stretch/>
        </p:blipFill>
        <p:spPr>
          <a:xfrm>
            <a:off x="7353500" y="255525"/>
            <a:ext cx="882925" cy="1066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41267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nguage Arts for High School - 9th Grade: POV and Narrative Voice by Slidesgo">
  <a:themeElements>
    <a:clrScheme name="Simple Light">
      <a:dk1>
        <a:srgbClr val="783F04"/>
      </a:dk1>
      <a:lt1>
        <a:srgbClr val="FFFFFF"/>
      </a:lt1>
      <a:dk2>
        <a:srgbClr val="C24445"/>
      </a:dk2>
      <a:lt2>
        <a:srgbClr val="FFFFFF"/>
      </a:lt2>
      <a:accent1>
        <a:srgbClr val="D3A245"/>
      </a:accent1>
      <a:accent2>
        <a:srgbClr val="72627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783F0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1410</TotalTime>
  <Words>576</Words>
  <Application>Microsoft Office PowerPoint</Application>
  <PresentationFormat>On-screen Show (16:9)</PresentationFormat>
  <Paragraphs>136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Cambria Math</vt:lpstr>
      <vt:lpstr>Arial</vt:lpstr>
      <vt:lpstr>Poppins</vt:lpstr>
      <vt:lpstr>Anaheim</vt:lpstr>
      <vt:lpstr>Roboto</vt:lpstr>
      <vt:lpstr>Aref Ruqaa</vt:lpstr>
      <vt:lpstr>Nunito</vt:lpstr>
      <vt:lpstr>Language Arts for High School - 9th Grade: POV and Narrative Voice by Slidesgo</vt:lpstr>
      <vt:lpstr>Procesamiento del lenguaje Natural:  Introducción al procesamiento del lenguaje Natural</vt:lpstr>
      <vt:lpstr>NPL</vt:lpstr>
      <vt:lpstr>NPL?</vt:lpstr>
      <vt:lpstr>Torre de Babel</vt:lpstr>
      <vt:lpstr>NPL</vt:lpstr>
      <vt:lpstr>Historia</vt:lpstr>
      <vt:lpstr>Texto</vt:lpstr>
      <vt:lpstr>Fundamentos</vt:lpstr>
      <vt:lpstr>PowerPoint Presentation</vt:lpstr>
      <vt:lpstr>Corpus</vt:lpstr>
      <vt:lpstr>Estadistica de Corpus</vt:lpstr>
      <vt:lpstr>Riqueza Lexica</vt:lpstr>
      <vt:lpstr>Stop Words Palabras de parada</vt:lpstr>
      <vt:lpstr>Bi-gramas</vt:lpstr>
      <vt:lpstr>Polisemia</vt:lpstr>
      <vt:lpstr>Firth(1957), Modes in Meaning</vt:lpstr>
      <vt:lpstr>Compara la probabilidad de que dos sucesos ocurran juntos con la probabilidad que tendrían si fueran independientes.</vt:lpstr>
      <vt:lpstr>Calle (Sustantivo)</vt:lpstr>
      <vt:lpstr>Recursos Lexicos</vt:lpstr>
      <vt:lpstr>Part of Speech (POS) tagging</vt:lpstr>
      <vt:lpstr>PowerPoint Presentation</vt:lpstr>
      <vt:lpstr>Synset</vt:lpstr>
      <vt:lpstr>Embebidos</vt:lpstr>
      <vt:lpstr>Word Embedding</vt:lpstr>
      <vt:lpstr>Sentence embedding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 Arts for High School: Point of View  &amp; Narrative Voice</dc:title>
  <dc:creator>Daniel Arias Garzón</dc:creator>
  <cp:lastModifiedBy>Daniel Arias Garzón</cp:lastModifiedBy>
  <cp:revision>22</cp:revision>
  <dcterms:modified xsi:type="dcterms:W3CDTF">2023-07-28T12:36:37Z</dcterms:modified>
</cp:coreProperties>
</file>